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3"/>
  </p:notesMasterIdLst>
  <p:handoutMasterIdLst>
    <p:handoutMasterId r:id="rId14"/>
  </p:handoutMasterIdLst>
  <p:sldIdLst>
    <p:sldId id="256" r:id="rId5"/>
    <p:sldId id="258" r:id="rId6"/>
    <p:sldId id="263" r:id="rId7"/>
    <p:sldId id="273" r:id="rId8"/>
    <p:sldId id="267" r:id="rId9"/>
    <p:sldId id="274" r:id="rId10"/>
    <p:sldId id="266" r:id="rId11"/>
    <p:sldId id="269" r:id="rId12"/>
  </p:sldIdLst>
  <p:sldSz cx="9144000" cy="6858000" type="screen4x3"/>
  <p:notesSz cx="6797675" cy="9926638"/>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3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Clinton" userId="S::lclinton.317@groveprimary.info::d5cb64dd-f939-4f47-80fb-f2951b2bacc1" providerId="AD" clId="Web-{4F330B08-B524-5D27-B76F-A79FCE07E08B}"/>
    <pc:docChg chg="delSld modSld">
      <pc:chgData name="Miss Clinton" userId="S::lclinton.317@groveprimary.info::d5cb64dd-f939-4f47-80fb-f2951b2bacc1" providerId="AD" clId="Web-{4F330B08-B524-5D27-B76F-A79FCE07E08B}" dt="2025-09-24T14:44:39.970" v="12" actId="1076"/>
      <pc:docMkLst>
        <pc:docMk/>
      </pc:docMkLst>
      <pc:sldChg chg="delSp modSp">
        <pc:chgData name="Miss Clinton" userId="S::lclinton.317@groveprimary.info::d5cb64dd-f939-4f47-80fb-f2951b2bacc1" providerId="AD" clId="Web-{4F330B08-B524-5D27-B76F-A79FCE07E08B}" dt="2025-09-24T14:43:39.125" v="10" actId="1076"/>
        <pc:sldMkLst>
          <pc:docMk/>
          <pc:sldMk cId="0" sldId="258"/>
        </pc:sldMkLst>
        <pc:spChg chg="mod">
          <ac:chgData name="Miss Clinton" userId="S::lclinton.317@groveprimary.info::d5cb64dd-f939-4f47-80fb-f2951b2bacc1" providerId="AD" clId="Web-{4F330B08-B524-5D27-B76F-A79FCE07E08B}" dt="2025-09-24T14:43:39.125" v="10" actId="1076"/>
          <ac:spMkLst>
            <pc:docMk/>
            <pc:sldMk cId="0" sldId="258"/>
            <ac:spMk id="2" creationId="{40E1023C-24E5-4A38-82AC-44573D3F6178}"/>
          </ac:spMkLst>
        </pc:spChg>
        <pc:spChg chg="mod">
          <ac:chgData name="Miss Clinton" userId="S::lclinton.317@groveprimary.info::d5cb64dd-f939-4f47-80fb-f2951b2bacc1" providerId="AD" clId="Web-{4F330B08-B524-5D27-B76F-A79FCE07E08B}" dt="2025-09-24T14:43:28.079" v="7" actId="20577"/>
          <ac:spMkLst>
            <pc:docMk/>
            <pc:sldMk cId="0" sldId="258"/>
            <ac:spMk id="7171" creationId="{00000000-0000-0000-0000-000000000000}"/>
          </ac:spMkLst>
        </pc:spChg>
        <pc:picChg chg="mod">
          <ac:chgData name="Miss Clinton" userId="S::lclinton.317@groveprimary.info::d5cb64dd-f939-4f47-80fb-f2951b2bacc1" providerId="AD" clId="Web-{4F330B08-B524-5D27-B76F-A79FCE07E08B}" dt="2025-09-24T14:43:34.954" v="9" actId="1076"/>
          <ac:picMkLst>
            <pc:docMk/>
            <pc:sldMk cId="0" sldId="258"/>
            <ac:picMk id="5" creationId="{B3E8AC8A-2EA7-479C-83C1-69C2CD9353D6}"/>
          </ac:picMkLst>
        </pc:picChg>
        <pc:picChg chg="del">
          <ac:chgData name="Miss Clinton" userId="S::lclinton.317@groveprimary.info::d5cb64dd-f939-4f47-80fb-f2951b2bacc1" providerId="AD" clId="Web-{4F330B08-B524-5D27-B76F-A79FCE07E08B}" dt="2025-09-24T14:43:11.891" v="0"/>
          <ac:picMkLst>
            <pc:docMk/>
            <pc:sldMk cId="0" sldId="258"/>
            <ac:picMk id="7" creationId="{D2A40CBC-2098-8B04-44D2-0C02E237FEB1}"/>
          </ac:picMkLst>
        </pc:picChg>
      </pc:sldChg>
      <pc:sldChg chg="modSp">
        <pc:chgData name="Miss Clinton" userId="S::lclinton.317@groveprimary.info::d5cb64dd-f939-4f47-80fb-f2951b2bacc1" providerId="AD" clId="Web-{4F330B08-B524-5D27-B76F-A79FCE07E08B}" dt="2025-09-24T14:44:39.970" v="12" actId="1076"/>
        <pc:sldMkLst>
          <pc:docMk/>
          <pc:sldMk cId="0" sldId="267"/>
        </pc:sldMkLst>
        <pc:spChg chg="mod">
          <ac:chgData name="Miss Clinton" userId="S::lclinton.317@groveprimary.info::d5cb64dd-f939-4f47-80fb-f2951b2bacc1" providerId="AD" clId="Web-{4F330B08-B524-5D27-B76F-A79FCE07E08B}" dt="2025-09-24T14:44:39.970" v="12" actId="1076"/>
          <ac:spMkLst>
            <pc:docMk/>
            <pc:sldMk cId="0" sldId="267"/>
            <ac:spMk id="30722" creationId="{00000000-0000-0000-0000-000000000000}"/>
          </ac:spMkLst>
        </pc:spChg>
      </pc:sldChg>
      <pc:sldChg chg="del">
        <pc:chgData name="Miss Clinton" userId="S::lclinton.317@groveprimary.info::d5cb64dd-f939-4f47-80fb-f2951b2bacc1" providerId="AD" clId="Web-{4F330B08-B524-5D27-B76F-A79FCE07E08B}" dt="2025-09-24T14:43:45.094" v="11"/>
        <pc:sldMkLst>
          <pc:docMk/>
          <pc:sldMk cId="3205205775" sldId="275"/>
        </pc:sldMkLst>
      </pc:sldChg>
    </pc:docChg>
  </pc:docChgLst>
  <pc:docChgLst>
    <pc:chgData name="Miss Patel" userId="3d745202-8596-493c-a83c-dda0552e553a" providerId="ADAL" clId="{AACC0630-C126-46DC-824C-96EFF8F859D2}"/>
    <pc:docChg chg="custSel modSld">
      <pc:chgData name="Miss Patel" userId="3d745202-8596-493c-a83c-dda0552e553a" providerId="ADAL" clId="{AACC0630-C126-46DC-824C-96EFF8F859D2}" dt="2026-09-25T08:13:07.945" v="209" actId="20577"/>
      <pc:docMkLst>
        <pc:docMk/>
      </pc:docMkLst>
      <pc:sldChg chg="delSp modSp mod">
        <pc:chgData name="Miss Patel" userId="3d745202-8596-493c-a83c-dda0552e553a" providerId="ADAL" clId="{AACC0630-C126-46DC-824C-96EFF8F859D2}" dt="2026-09-25T08:08:16.339" v="39" actId="1076"/>
        <pc:sldMkLst>
          <pc:docMk/>
          <pc:sldMk cId="0" sldId="258"/>
        </pc:sldMkLst>
        <pc:spChg chg="del mod">
          <ac:chgData name="Miss Patel" userId="3d745202-8596-493c-a83c-dda0552e553a" providerId="ADAL" clId="{AACC0630-C126-46DC-824C-96EFF8F859D2}" dt="2026-09-25T08:06:52.646" v="6" actId="478"/>
          <ac:spMkLst>
            <pc:docMk/>
            <pc:sldMk cId="0" sldId="258"/>
            <ac:spMk id="2" creationId="{40E1023C-24E5-4A38-82AC-44573D3F6178}"/>
          </ac:spMkLst>
        </pc:spChg>
        <pc:spChg chg="mod">
          <ac:chgData name="Miss Patel" userId="3d745202-8596-493c-a83c-dda0552e553a" providerId="ADAL" clId="{AACC0630-C126-46DC-824C-96EFF8F859D2}" dt="2026-09-25T08:08:14.971" v="38" actId="1076"/>
          <ac:spMkLst>
            <pc:docMk/>
            <pc:sldMk cId="0" sldId="258"/>
            <ac:spMk id="6" creationId="{79C6B77E-59D5-40E0-94E4-3EFD48066080}"/>
          </ac:spMkLst>
        </pc:spChg>
        <pc:spChg chg="mod">
          <ac:chgData name="Miss Patel" userId="3d745202-8596-493c-a83c-dda0552e553a" providerId="ADAL" clId="{AACC0630-C126-46DC-824C-96EFF8F859D2}" dt="2026-09-25T08:08:13.020" v="37" actId="1076"/>
          <ac:spMkLst>
            <pc:docMk/>
            <pc:sldMk cId="0" sldId="258"/>
            <ac:spMk id="9" creationId="{7749C13E-51D2-64D7-5807-CFBE18BE8EFA}"/>
          </ac:spMkLst>
        </pc:spChg>
        <pc:spChg chg="del">
          <ac:chgData name="Miss Patel" userId="3d745202-8596-493c-a83c-dda0552e553a" providerId="ADAL" clId="{AACC0630-C126-46DC-824C-96EFF8F859D2}" dt="2026-09-25T08:06:49.012" v="3" actId="478"/>
          <ac:spMkLst>
            <pc:docMk/>
            <pc:sldMk cId="0" sldId="258"/>
            <ac:spMk id="16" creationId="{CC4230C3-F9D8-47D2-815F-77CC0ECE1234}"/>
          </ac:spMkLst>
        </pc:spChg>
        <pc:spChg chg="mod">
          <ac:chgData name="Miss Patel" userId="3d745202-8596-493c-a83c-dda0552e553a" providerId="ADAL" clId="{AACC0630-C126-46DC-824C-96EFF8F859D2}" dt="2026-09-25T08:08:16.339" v="39" actId="1076"/>
          <ac:spMkLst>
            <pc:docMk/>
            <pc:sldMk cId="0" sldId="258"/>
            <ac:spMk id="7171" creationId="{00000000-0000-0000-0000-000000000000}"/>
          </ac:spMkLst>
        </pc:spChg>
        <pc:picChg chg="del">
          <ac:chgData name="Miss Patel" userId="3d745202-8596-493c-a83c-dda0552e553a" providerId="ADAL" clId="{AACC0630-C126-46DC-824C-96EFF8F859D2}" dt="2026-09-25T08:06:38.070" v="0" actId="478"/>
          <ac:picMkLst>
            <pc:docMk/>
            <pc:sldMk cId="0" sldId="258"/>
            <ac:picMk id="3" creationId="{B49C4F4E-6782-995B-45DD-B35C49071C5E}"/>
          </ac:picMkLst>
        </pc:picChg>
        <pc:picChg chg="del">
          <ac:chgData name="Miss Patel" userId="3d745202-8596-493c-a83c-dda0552e553a" providerId="ADAL" clId="{AACC0630-C126-46DC-824C-96EFF8F859D2}" dt="2026-09-25T08:06:50.326" v="4" actId="478"/>
          <ac:picMkLst>
            <pc:docMk/>
            <pc:sldMk cId="0" sldId="258"/>
            <ac:picMk id="5" creationId="{B3E8AC8A-2EA7-479C-83C1-69C2CD9353D6}"/>
          </ac:picMkLst>
        </pc:picChg>
        <pc:picChg chg="del">
          <ac:chgData name="Miss Patel" userId="3d745202-8596-493c-a83c-dda0552e553a" providerId="ADAL" clId="{AACC0630-C126-46DC-824C-96EFF8F859D2}" dt="2026-09-25T08:06:42.842" v="2" actId="478"/>
          <ac:picMkLst>
            <pc:docMk/>
            <pc:sldMk cId="0" sldId="258"/>
            <ac:picMk id="7" creationId="{B61D1A71-852D-5301-658C-31B94264DDA3}"/>
          </ac:picMkLst>
        </pc:picChg>
        <pc:picChg chg="del">
          <ac:chgData name="Miss Patel" userId="3d745202-8596-493c-a83c-dda0552e553a" providerId="ADAL" clId="{AACC0630-C126-46DC-824C-96EFF8F859D2}" dt="2026-09-25T08:06:42.099" v="1" actId="478"/>
          <ac:picMkLst>
            <pc:docMk/>
            <pc:sldMk cId="0" sldId="258"/>
            <ac:picMk id="8" creationId="{AA5EF551-8D89-9A1A-B33C-8EBD46413553}"/>
          </ac:picMkLst>
        </pc:picChg>
      </pc:sldChg>
      <pc:sldChg chg="modSp mod">
        <pc:chgData name="Miss Patel" userId="3d745202-8596-493c-a83c-dda0552e553a" providerId="ADAL" clId="{AACC0630-C126-46DC-824C-96EFF8F859D2}" dt="2026-09-25T08:12:11.608" v="87" actId="20577"/>
        <pc:sldMkLst>
          <pc:docMk/>
          <pc:sldMk cId="0" sldId="266"/>
        </pc:sldMkLst>
        <pc:spChg chg="mod">
          <ac:chgData name="Miss Patel" userId="3d745202-8596-493c-a83c-dda0552e553a" providerId="ADAL" clId="{AACC0630-C126-46DC-824C-96EFF8F859D2}" dt="2026-09-25T08:12:11.608" v="87" actId="20577"/>
          <ac:spMkLst>
            <pc:docMk/>
            <pc:sldMk cId="0" sldId="266"/>
            <ac:spMk id="28674" creationId="{00000000-0000-0000-0000-000000000000}"/>
          </ac:spMkLst>
        </pc:spChg>
      </pc:sldChg>
      <pc:sldChg chg="modSp mod">
        <pc:chgData name="Miss Patel" userId="3d745202-8596-493c-a83c-dda0552e553a" providerId="ADAL" clId="{AACC0630-C126-46DC-824C-96EFF8F859D2}" dt="2026-09-25T08:13:07.945" v="209" actId="20577"/>
        <pc:sldMkLst>
          <pc:docMk/>
          <pc:sldMk cId="0" sldId="269"/>
        </pc:sldMkLst>
        <pc:spChg chg="mod">
          <ac:chgData name="Miss Patel" userId="3d745202-8596-493c-a83c-dda0552e553a" providerId="ADAL" clId="{AACC0630-C126-46DC-824C-96EFF8F859D2}" dt="2026-09-25T08:13:07.945" v="209" actId="20577"/>
          <ac:spMkLst>
            <pc:docMk/>
            <pc:sldMk cId="0" sldId="269"/>
            <ac:spMk id="10243" creationId="{00000000-0000-0000-0000-000000000000}"/>
          </ac:spMkLst>
        </pc:spChg>
      </pc:sldChg>
      <pc:sldChg chg="modSp mod">
        <pc:chgData name="Miss Patel" userId="3d745202-8596-493c-a83c-dda0552e553a" providerId="ADAL" clId="{AACC0630-C126-46DC-824C-96EFF8F859D2}" dt="2026-09-25T08:08:54.105" v="71" actId="20577"/>
        <pc:sldMkLst>
          <pc:docMk/>
          <pc:sldMk cId="2781315205" sldId="273"/>
        </pc:sldMkLst>
        <pc:spChg chg="mod">
          <ac:chgData name="Miss Patel" userId="3d745202-8596-493c-a83c-dda0552e553a" providerId="ADAL" clId="{AACC0630-C126-46DC-824C-96EFF8F859D2}" dt="2026-09-25T08:08:54.105" v="71" actId="20577"/>
          <ac:spMkLst>
            <pc:docMk/>
            <pc:sldMk cId="2781315205" sldId="273"/>
            <ac:spMk id="2" creationId="{4D6DDD67-7964-32C3-3FBF-5F7E7B081EE7}"/>
          </ac:spMkLst>
        </pc:spChg>
      </pc:sldChg>
    </pc:docChg>
  </pc:docChgLst>
  <pc:docChgLst>
    <pc:chgData name="Miss Patel" userId="S::zpatel36.317@groveprimary.info::3d745202-8596-493c-a83c-dda0552e553a" providerId="AD" clId="Web-{D7D8F646-57EF-8575-B620-EBA5A5EC53C3}"/>
    <pc:docChg chg="modSld">
      <pc:chgData name="Miss Patel" userId="S::zpatel36.317@groveprimary.info::3d745202-8596-493c-a83c-dda0552e553a" providerId="AD" clId="Web-{D7D8F646-57EF-8575-B620-EBA5A5EC53C3}" dt="2025-09-24T16:23:00.724" v="6" actId="1076"/>
      <pc:docMkLst>
        <pc:docMk/>
      </pc:docMkLst>
      <pc:sldChg chg="addSp modSp">
        <pc:chgData name="Miss Patel" userId="S::zpatel36.317@groveprimary.info::3d745202-8596-493c-a83c-dda0552e553a" providerId="AD" clId="Web-{D7D8F646-57EF-8575-B620-EBA5A5EC53C3}" dt="2025-09-24T16:23:00.724" v="6" actId="1076"/>
        <pc:sldMkLst>
          <pc:docMk/>
          <pc:sldMk cId="0" sldId="258"/>
        </pc:sldMkLst>
        <pc:picChg chg="add mod modCrop">
          <ac:chgData name="Miss Patel" userId="S::zpatel36.317@groveprimary.info::3d745202-8596-493c-a83c-dda0552e553a" providerId="AD" clId="Web-{D7D8F646-57EF-8575-B620-EBA5A5EC53C3}" dt="2025-09-24T16:23:00.724" v="6" actId="1076"/>
          <ac:picMkLst>
            <pc:docMk/>
            <pc:sldMk cId="0" sldId="258"/>
            <ac:picMk id="7" creationId="{B61D1A71-852D-5301-658C-31B94264DDA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DDC4CB2-30FA-4763-BE49-AA48ED32AF96}" type="datetimeFigureOut">
              <a:rPr lang="en-GB"/>
              <a:pPr>
                <a:defRPr/>
              </a:pPr>
              <a:t>25/09/2026</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454790B6-D8ED-41D4-A6AC-72509D7EFB89}"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38DA7D7-FB79-4616-AD66-D8A4F0FB39EA}" type="datetimeFigureOut">
              <a:rPr lang="en-GB"/>
              <a:pPr>
                <a:defRPr/>
              </a:pPr>
              <a:t>25/09/2026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AE2BD04-07F9-4EEC-AF77-C3496E4F29CE}"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805D20-BD59-4BF2-91A8-BB2C4F0D7CD4}" type="slidenum">
              <a:rPr lang="en-GB" altLang="en-US" smtClean="0">
                <a:latin typeface="Arial" charset="0"/>
                <a:cs typeface="Arial" charset="0"/>
              </a:rPr>
              <a:pPr fontAlgn="base">
                <a:spcBef>
                  <a:spcPct val="0"/>
                </a:spcBef>
                <a:spcAft>
                  <a:spcPct val="0"/>
                </a:spcAft>
              </a:pPr>
              <a:t>2</a:t>
            </a:fld>
            <a:endParaRPr lang="en-GB" altLang="en-US">
              <a:latin typeface="Arial" charset="0"/>
              <a:cs typeface="Arial" charset="0"/>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5941CF-7021-45A1-B59B-0B51B6950D62}" type="slidenum">
              <a:rPr lang="en-GB" altLang="en-US" smtClean="0">
                <a:latin typeface="Arial" charset="0"/>
                <a:cs typeface="Arial" charset="0"/>
              </a:rPr>
              <a:pPr fontAlgn="base">
                <a:spcBef>
                  <a:spcPct val="0"/>
                </a:spcBef>
                <a:spcAft>
                  <a:spcPct val="0"/>
                </a:spcAft>
              </a:pPr>
              <a:t>3</a:t>
            </a:fld>
            <a:endParaRPr lang="en-GB" altLang="en-US">
              <a:latin typeface="Arial" charset="0"/>
              <a:cs typeface="Arial" charset="0"/>
            </a:endParaRPr>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B899AF-EBB3-41B3-949B-B3F5C23448F3}" type="slidenum">
              <a:rPr lang="en-GB" altLang="en-US" smtClean="0">
                <a:latin typeface="Arial" charset="0"/>
                <a:cs typeface="Arial" charset="0"/>
              </a:rPr>
              <a:pPr fontAlgn="base">
                <a:spcBef>
                  <a:spcPct val="0"/>
                </a:spcBef>
                <a:spcAft>
                  <a:spcPct val="0"/>
                </a:spcAft>
              </a:pPr>
              <a:t>8</a:t>
            </a:fld>
            <a:endParaRPr lang="en-GB" altLang="en-US">
              <a:latin typeface="Arial" charset="0"/>
              <a:cs typeface="Arial" charset="0"/>
            </a:endParaRPr>
          </a:p>
        </p:txBody>
      </p:sp>
      <p:sp>
        <p:nvSpPr>
          <p:cNvPr id="378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3" name="Subtitle 2"/>
          <p:cNvSpPr>
            <a:spLocks noGrp="1"/>
          </p:cNvSpPr>
          <p:nvPr>
            <p:ph type="subTitle" idx="1"/>
          </p:nvPr>
        </p:nvSpPr>
        <p:spPr>
          <a:xfrm>
            <a:off x="1657349" y="3829878"/>
            <a:ext cx="6858000" cy="618523"/>
          </a:xfrm>
        </p:spPr>
        <p:txBody>
          <a:bodyPr anchor="b"/>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329DD1A-5C77-49B4-8E68-E6843E53F724}" type="datetimeFigureOut">
              <a:rPr lang="en-GB"/>
              <a:pPr>
                <a:defRPr/>
              </a:pPr>
              <a:t>25/09/2026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F4DFD76-9366-42A9-B42C-321C1DD00D92}"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99BC98E-E190-4301-97C3-50DB21B6B9F9}" type="datetimeFigureOut">
              <a:rPr lang="en-GB"/>
              <a:pPr>
                <a:defRPr/>
              </a:pPr>
              <a:t>25/09/2026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9709F2F-7AF3-4738-9C38-DABC161EAFC4}"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p>
        </p:txBody>
      </p:sp>
      <p:sp>
        <p:nvSpPr>
          <p:cNvPr id="8" name="Subtitle 2"/>
          <p:cNvSpPr>
            <a:spLocks noGrp="1"/>
          </p:cNvSpPr>
          <p:nvPr>
            <p:ph type="subTitle" idx="1"/>
          </p:nvPr>
        </p:nvSpPr>
        <p:spPr>
          <a:xfrm>
            <a:off x="640899" y="3829878"/>
            <a:ext cx="6858000" cy="617822"/>
          </a:xfrm>
        </p:spPr>
        <p:txBody>
          <a:bodyPr anchor="b"/>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C4AFD471-9515-4684-B687-64BA91F87684}" type="datetimeFigureOut">
              <a:rPr lang="en-GB"/>
              <a:pPr>
                <a:defRPr/>
              </a:pPr>
              <a:t>25/09/2026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79DBDDD-1A85-47A1-8D3E-D7E8ABAE3D61}"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40000" y="1825625"/>
            <a:ext cx="376891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39880" y="1825625"/>
            <a:ext cx="377547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BE96CC56-1F31-4066-B7A6-F5C6398B7521}"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4A19B1F-6B06-4D76-AEAC-4ECA211D7175}"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840000" y="1681163"/>
            <a:ext cx="3768912" cy="823912"/>
          </a:xfrm>
        </p:spPr>
        <p:txBody>
          <a:bodyPr anchor="b"/>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39880" y="1681163"/>
            <a:ext cx="3776661" cy="823912"/>
          </a:xfrm>
        </p:spPr>
        <p:txBody>
          <a:bodyPr anchor="b"/>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73B1A8B-0439-43B4-BD65-F62AE5D31C9E}" type="datetimeFigureOut">
              <a:rPr lang="en-GB"/>
              <a:pPr>
                <a:defRPr/>
              </a:pPr>
              <a:t>25/09/2026</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30384E68-0DEA-4951-8318-44F5EB75790C}"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AAAC9FC-65BB-4879-81C9-FEC3A7473A7E}" type="datetimeFigureOut">
              <a:rPr lang="en-GB"/>
              <a:pPr>
                <a:defRPr/>
              </a:pPr>
              <a:t>25/09/2026</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05064E5B-7658-44C5-B7A5-CC08708DCBD9}"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A743E9-5E52-4D20-9AD6-5ECAF49C54F7}" type="datetimeFigureOut">
              <a:rPr lang="en-GB"/>
              <a:pPr>
                <a:defRPr/>
              </a:pPr>
              <a:t>25/09/2026</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3E6DAD47-9467-4FFC-93B5-55D84416C5CA}"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F01949E1-F34D-44D2-B739-DF53A70DB71F}"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1F74DD49-19B0-47FB-A158-A58C8544CE40}"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A2BDC2AF-110A-4803-A4B4-4524E3EC54C2}"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226F76B-9DBA-43BC-B6E4-5B1634FD01AA}"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B47524B6-FA68-4498-A83B-13B664E39225}"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183CA7A-F82C-475E-8C92-73105B55824D}"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lstStyle>
            <a:lvl1pPr>
              <a:defRPr sz="2400"/>
            </a:lvl1pPr>
          </a:lstStyle>
          <a:p>
            <a:r>
              <a:rPr lang="en-US"/>
              <a:t>Click to edit Master title style</a:t>
            </a:r>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73EABB9D-431B-44BE-A1BD-F6E93B6B55B9}"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06CCD1F8-C6BB-4C85-8440-7676ACC0C6A7}"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8"/>
          <p:cNvSpPr txBox="1"/>
          <p:nvPr/>
        </p:nvSpPr>
        <p:spPr>
          <a:xfrm>
            <a:off x="833438" y="787400"/>
            <a:ext cx="457200" cy="58420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6000">
                <a:effectLst/>
                <a:latin typeface="+mn-lt"/>
                <a:cs typeface="+mn-cs"/>
              </a:rPr>
              <a:t>“</a:t>
            </a:r>
          </a:p>
        </p:txBody>
      </p:sp>
      <p:sp>
        <p:nvSpPr>
          <p:cNvPr id="6" name="TextBox 9"/>
          <p:cNvSpPr txBox="1"/>
          <p:nvPr/>
        </p:nvSpPr>
        <p:spPr>
          <a:xfrm>
            <a:off x="7827963" y="2743200"/>
            <a:ext cx="457200" cy="584200"/>
          </a:xfrm>
          <a:prstGeom prst="rect">
            <a:avLst/>
          </a:prstGeom>
        </p:spPr>
        <p:txBody>
          <a:bodyPr lIns="68580" tIns="34290" rIns="68580" bIns="34290"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6000">
                <a:effectLst/>
                <a:latin typeface="+mn-lt"/>
                <a:cs typeface="+mn-cs"/>
              </a:rPr>
              <a:t>”</a:t>
            </a:r>
          </a:p>
        </p:txBody>
      </p:sp>
      <p:sp>
        <p:nvSpPr>
          <p:cNvPr id="2" name="Title 1"/>
          <p:cNvSpPr>
            <a:spLocks noGrp="1"/>
          </p:cNvSpPr>
          <p:nvPr>
            <p:ph type="title"/>
          </p:nvPr>
        </p:nvSpPr>
        <p:spPr>
          <a:xfrm>
            <a:off x="1084659" y="365125"/>
            <a:ext cx="6977064" cy="2992904"/>
          </a:xfrm>
        </p:spPr>
        <p:txBody>
          <a:bodyPr/>
          <a:lstStyle>
            <a:lvl1pPr>
              <a:defRPr sz="3300"/>
            </a:lvl1pPr>
          </a:lstStyle>
          <a:p>
            <a:r>
              <a:rPr lang="en-US"/>
              <a:t>Click to edit Master title style</a:t>
            </a:r>
          </a:p>
        </p:txBody>
      </p:sp>
      <p:sp>
        <p:nvSpPr>
          <p:cNvPr id="12" name="Text Placeholder 3"/>
          <p:cNvSpPr>
            <a:spLocks noGrp="1"/>
          </p:cNvSpPr>
          <p:nvPr>
            <p:ph type="body" sz="half" idx="13"/>
          </p:nvPr>
        </p:nvSpPr>
        <p:spPr>
          <a:xfrm>
            <a:off x="1290484" y="3365557"/>
            <a:ext cx="6564224" cy="548968"/>
          </a:xfrm>
        </p:spPr>
        <p:txBody>
          <a:bodyPr anchor="t"/>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628650" y="4501729"/>
            <a:ext cx="7884318" cy="148949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7" name="Date Placeholder 4"/>
          <p:cNvSpPr>
            <a:spLocks noGrp="1"/>
          </p:cNvSpPr>
          <p:nvPr>
            <p:ph type="dt" sz="half" idx="14"/>
          </p:nvPr>
        </p:nvSpPr>
        <p:spPr/>
        <p:txBody>
          <a:bodyPr/>
          <a:lstStyle>
            <a:lvl1pPr>
              <a:defRPr/>
            </a:lvl1pPr>
          </a:lstStyle>
          <a:p>
            <a:pPr>
              <a:defRPr/>
            </a:pPr>
            <a:fld id="{187FAB59-BC48-42C0-9EE7-FC28CD90B16A}" type="datetimeFigureOut">
              <a:rPr lang="en-GB"/>
              <a:pPr>
                <a:defRPr/>
              </a:pPr>
              <a:t>25/09/2026</a:t>
            </a:fld>
            <a:endParaRPr lang="en-GB"/>
          </a:p>
        </p:txBody>
      </p:sp>
      <p:sp>
        <p:nvSpPr>
          <p:cNvPr id="8" name="Footer Placeholder 5"/>
          <p:cNvSpPr>
            <a:spLocks noGrp="1"/>
          </p:cNvSpPr>
          <p:nvPr>
            <p:ph type="ftr" sz="quarter" idx="15"/>
          </p:nvPr>
        </p:nvSpPr>
        <p:spPr/>
        <p:txBody>
          <a:bodyPr/>
          <a:lstStyle>
            <a:lvl1pPr>
              <a:defRPr/>
            </a:lvl1pPr>
          </a:lstStyle>
          <a:p>
            <a:pPr>
              <a:defRPr/>
            </a:pPr>
            <a:endParaRPr lang="en-GB"/>
          </a:p>
        </p:txBody>
      </p:sp>
      <p:sp>
        <p:nvSpPr>
          <p:cNvPr id="9" name="Slide Number Placeholder 6"/>
          <p:cNvSpPr>
            <a:spLocks noGrp="1"/>
          </p:cNvSpPr>
          <p:nvPr>
            <p:ph type="sldNum" sz="quarter" idx="16"/>
          </p:nvPr>
        </p:nvSpPr>
        <p:spPr/>
        <p:txBody>
          <a:bodyPr/>
          <a:lstStyle>
            <a:lvl1pPr>
              <a:defRPr/>
            </a:lvl1pPr>
          </a:lstStyle>
          <a:p>
            <a:pPr>
              <a:defRPr/>
            </a:pPr>
            <a:fld id="{641F6AD6-25F5-4158-925B-B064A336763A}" type="slidenum">
              <a:rPr lang="en-GB"/>
              <a:pPr>
                <a:defRPr/>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lstStyle>
            <a:lvl1pPr>
              <a:defRPr sz="4050"/>
            </a:lvl1pPr>
          </a:lstStyle>
          <a:p>
            <a:r>
              <a:rPr lang="en-US"/>
              <a:t>Click to edit Master title style</a:t>
            </a:r>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p:cNvSpPr>
            <a:spLocks noGrp="1"/>
          </p:cNvSpPr>
          <p:nvPr>
            <p:ph type="dt" sz="half" idx="10"/>
          </p:nvPr>
        </p:nvSpPr>
        <p:spPr/>
        <p:txBody>
          <a:bodyPr/>
          <a:lstStyle>
            <a:lvl1pPr>
              <a:defRPr/>
            </a:lvl1pPr>
          </a:lstStyle>
          <a:p>
            <a:pPr>
              <a:defRPr/>
            </a:pPr>
            <a:fld id="{45D71301-C3C1-422D-8B68-484A864AB0DE}" type="datetimeFigureOut">
              <a:rPr lang="en-GB"/>
              <a:pPr>
                <a:defRPr/>
              </a:pPr>
              <a:t>25/09/2026</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2F8ECBA2-8A9F-4068-B655-820DF8243E79}"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1017598" y="2571750"/>
            <a:ext cx="2195513"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3440996" y="1885950"/>
            <a:ext cx="2202181" cy="576262"/>
          </a:xfrm>
        </p:spPr>
        <p:txBody>
          <a:bodyPr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Edit Master text styles</a:t>
            </a:r>
          </a:p>
        </p:txBody>
      </p:sp>
      <p:sp>
        <p:nvSpPr>
          <p:cNvPr id="10" name="Text Placeholder 3"/>
          <p:cNvSpPr>
            <a:spLocks noGrp="1"/>
          </p:cNvSpPr>
          <p:nvPr>
            <p:ph type="body" sz="half" idx="16"/>
          </p:nvPr>
        </p:nvSpPr>
        <p:spPr>
          <a:xfrm>
            <a:off x="3433081" y="2571750"/>
            <a:ext cx="2210096"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871777" y="1885950"/>
            <a:ext cx="2199085" cy="576262"/>
          </a:xfrm>
        </p:spPr>
        <p:txBody>
          <a:bodyPr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lvl="0"/>
            <a:r>
              <a:rPr lang="en-US"/>
              <a:t>Edit Master text styles</a:t>
            </a:r>
          </a:p>
        </p:txBody>
      </p:sp>
      <p:sp>
        <p:nvSpPr>
          <p:cNvPr id="12" name="Text Placeholder 3"/>
          <p:cNvSpPr>
            <a:spLocks noGrp="1"/>
          </p:cNvSpPr>
          <p:nvPr>
            <p:ph type="body" sz="half" idx="17"/>
          </p:nvPr>
        </p:nvSpPr>
        <p:spPr>
          <a:xfrm>
            <a:off x="5871777" y="2571750"/>
            <a:ext cx="2199085" cy="3589338"/>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3" name="Date Placeholder 3"/>
          <p:cNvSpPr>
            <a:spLocks noGrp="1"/>
          </p:cNvSpPr>
          <p:nvPr>
            <p:ph type="dt" sz="half" idx="18"/>
          </p:nvPr>
        </p:nvSpPr>
        <p:spPr/>
        <p:txBody>
          <a:bodyPr/>
          <a:lstStyle>
            <a:lvl1pPr>
              <a:defRPr/>
            </a:lvl1pPr>
          </a:lstStyle>
          <a:p>
            <a:pPr>
              <a:defRPr/>
            </a:pPr>
            <a:fld id="{37474B08-1F62-4D39-BE2F-27E56ACB19E4}" type="datetimeFigureOut">
              <a:rPr lang="en-GB"/>
              <a:pPr>
                <a:defRPr/>
              </a:pPr>
              <a:t>25/09/2026</a:t>
            </a:fld>
            <a:endParaRPr lang="en-GB"/>
          </a:p>
        </p:txBody>
      </p:sp>
      <p:sp>
        <p:nvSpPr>
          <p:cNvPr id="14" name="Footer Placeholder 4"/>
          <p:cNvSpPr>
            <a:spLocks noGrp="1"/>
          </p:cNvSpPr>
          <p:nvPr>
            <p:ph type="ftr" sz="quarter" idx="19"/>
          </p:nvPr>
        </p:nvSpPr>
        <p:spPr/>
        <p:txBody>
          <a:bodyPr/>
          <a:lstStyle>
            <a:lvl1pPr>
              <a:defRPr/>
            </a:lvl1pPr>
          </a:lstStyle>
          <a:p>
            <a:pPr>
              <a:defRPr/>
            </a:pPr>
            <a:endParaRPr lang="en-GB"/>
          </a:p>
        </p:txBody>
      </p:sp>
      <p:sp>
        <p:nvSpPr>
          <p:cNvPr id="16" name="Slide Number Placeholder 5"/>
          <p:cNvSpPr>
            <a:spLocks noGrp="1"/>
          </p:cNvSpPr>
          <p:nvPr>
            <p:ph type="sldNum" sz="quarter" idx="20"/>
          </p:nvPr>
        </p:nvSpPr>
        <p:spPr/>
        <p:txBody>
          <a:bodyPr/>
          <a:lstStyle>
            <a:lvl1pPr>
              <a:defRPr/>
            </a:lvl1pPr>
          </a:lstStyle>
          <a:p>
            <a:pPr>
              <a:defRPr/>
            </a:pPr>
            <a:fld id="{91085CC8-F018-4C5F-ABC9-580F1D9347BC}" type="slidenum">
              <a:rPr lang="en-GB"/>
              <a:pPr>
                <a:defRPr/>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p>
        </p:txBody>
      </p:sp>
      <p:sp>
        <p:nvSpPr>
          <p:cNvPr id="21" name="Text Placeholder 3"/>
          <p:cNvSpPr>
            <a:spLocks noGrp="1"/>
          </p:cNvSpPr>
          <p:nvPr>
            <p:ph type="body" sz="half" idx="18"/>
          </p:nvPr>
        </p:nvSpPr>
        <p:spPr>
          <a:xfrm>
            <a:off x="999064" y="4873766"/>
            <a:ext cx="2205038"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p>
        </p:txBody>
      </p:sp>
      <p:sp>
        <p:nvSpPr>
          <p:cNvPr id="24" name="Text Placeholder 3"/>
          <p:cNvSpPr>
            <a:spLocks noGrp="1"/>
          </p:cNvSpPr>
          <p:nvPr>
            <p:ph type="body" sz="half" idx="19"/>
          </p:nvPr>
        </p:nvSpPr>
        <p:spPr>
          <a:xfrm>
            <a:off x="3425733" y="4873765"/>
            <a:ext cx="2200805"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noProof="0"/>
              <a:t>Click icon to add picture</a:t>
            </a:r>
          </a:p>
        </p:txBody>
      </p:sp>
      <p:sp>
        <p:nvSpPr>
          <p:cNvPr id="27" name="Text Placeholder 3"/>
          <p:cNvSpPr>
            <a:spLocks noGrp="1"/>
          </p:cNvSpPr>
          <p:nvPr>
            <p:ph type="body" sz="half" idx="20"/>
          </p:nvPr>
        </p:nvSpPr>
        <p:spPr>
          <a:xfrm>
            <a:off x="5853148" y="4873763"/>
            <a:ext cx="2201998" cy="659189"/>
          </a:xfrm>
        </p:spPr>
        <p:txBody>
          <a:bodyPr anchor="t"/>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2" name="Date Placeholder 3"/>
          <p:cNvSpPr>
            <a:spLocks noGrp="1"/>
          </p:cNvSpPr>
          <p:nvPr>
            <p:ph type="dt" sz="half" idx="23"/>
          </p:nvPr>
        </p:nvSpPr>
        <p:spPr/>
        <p:txBody>
          <a:bodyPr/>
          <a:lstStyle>
            <a:lvl1pPr>
              <a:defRPr/>
            </a:lvl1pPr>
          </a:lstStyle>
          <a:p>
            <a:pPr>
              <a:defRPr/>
            </a:pPr>
            <a:fld id="{BF276E6A-30F8-466E-9556-2B5A31F72E2F}" type="datetimeFigureOut">
              <a:rPr lang="en-GB"/>
              <a:pPr>
                <a:defRPr/>
              </a:pPr>
              <a:t>25/09/2026</a:t>
            </a:fld>
            <a:endParaRPr lang="en-GB"/>
          </a:p>
        </p:txBody>
      </p:sp>
      <p:sp>
        <p:nvSpPr>
          <p:cNvPr id="13" name="Footer Placeholder 4"/>
          <p:cNvSpPr>
            <a:spLocks noGrp="1"/>
          </p:cNvSpPr>
          <p:nvPr>
            <p:ph type="ftr" sz="quarter" idx="24"/>
          </p:nvPr>
        </p:nvSpPr>
        <p:spPr/>
        <p:txBody>
          <a:bodyPr/>
          <a:lstStyle>
            <a:lvl1pPr>
              <a:defRPr/>
            </a:lvl1pPr>
          </a:lstStyle>
          <a:p>
            <a:pPr>
              <a:defRPr/>
            </a:pPr>
            <a:endParaRPr lang="en-GB"/>
          </a:p>
        </p:txBody>
      </p:sp>
      <p:sp>
        <p:nvSpPr>
          <p:cNvPr id="14" name="Slide Number Placeholder 5"/>
          <p:cNvSpPr>
            <a:spLocks noGrp="1"/>
          </p:cNvSpPr>
          <p:nvPr>
            <p:ph type="sldNum" sz="quarter" idx="25"/>
          </p:nvPr>
        </p:nvSpPr>
        <p:spPr/>
        <p:txBody>
          <a:bodyPr/>
          <a:lstStyle>
            <a:lvl1pPr>
              <a:defRPr/>
            </a:lvl1pPr>
          </a:lstStyle>
          <a:p>
            <a:pPr>
              <a:defRPr/>
            </a:pPr>
            <a:fld id="{32755855-A5ED-4A3A-A166-DF097D990EF8}"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9BC5A80-B816-4B3E-A59A-4CCE5D0DC757}" type="datetimeFigureOut">
              <a:rPr lang="en-GB"/>
              <a:pPr>
                <a:defRPr/>
              </a:pPr>
              <a:t>25/09/2026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56ED73D-BF21-429F-87C3-F1E14E328C9C}"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7A224FF-CCCB-493D-AF92-2AF0C98467A9}" type="datetimeFigureOut">
              <a:rPr lang="en-GB"/>
              <a:pPr>
                <a:defRPr/>
              </a:pPr>
              <a:t>25/09/2026</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BC0AF15-781D-488F-8A15-78BC5EBA5E4F}"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9788" y="1825625"/>
            <a:ext cx="7675562"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900" smtClean="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cs typeface="+mn-cs"/>
              </a:defRPr>
            </a:lvl1pPr>
          </a:lstStyle>
          <a:p>
            <a:pPr>
              <a:defRPr/>
            </a:pPr>
            <a:fld id="{FAF854D4-017C-4BCB-8BC3-9B03E408F0FE}" type="datetimeFigureOut">
              <a:rPr lang="en-GB"/>
              <a:pPr>
                <a:defRPr/>
              </a:pPr>
              <a:t>25/09/2026</a:t>
            </a:fld>
            <a:endParaRPr lang="en-GB"/>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900" smtClean="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latin typeface="+mn-lt"/>
                <a:cs typeface="+mn-cs"/>
              </a:defRPr>
            </a:lvl1pPr>
          </a:lstStyle>
          <a:p>
            <a:pPr>
              <a:defRPr/>
            </a:pPr>
            <a:fld id="{DC6291A0-1410-4814-933B-EE36447989B8}" type="slidenum">
              <a:rPr lang="en-GB"/>
              <a:pPr>
                <a:defRPr/>
              </a:pPr>
              <a:t>‹#›</a:t>
            </a:fld>
            <a:endParaRPr lang="en-GB"/>
          </a:p>
        </p:txBody>
      </p:sp>
    </p:spTree>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14" r:id="rId12"/>
    <p:sldLayoutId id="2147483709" r:id="rId13"/>
    <p:sldLayoutId id="2147483710" r:id="rId14"/>
    <p:sldLayoutId id="2147483711" r:id="rId15"/>
    <p:sldLayoutId id="2147483712" r:id="rId16"/>
    <p:sldLayoutId id="2147483713" r:id="rId17"/>
  </p:sldLayoutIdLst>
  <p:txStyles>
    <p:titleStyle>
      <a:lvl1pPr algn="l" defTabSz="685800" rtl="0" fontAlgn="base">
        <a:lnSpc>
          <a:spcPct val="90000"/>
        </a:lnSpc>
        <a:spcBef>
          <a:spcPct val="0"/>
        </a:spcBef>
        <a:spcAft>
          <a:spcPct val="0"/>
        </a:spcAft>
        <a:defRPr sz="440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vl2pPr algn="l" defTabSz="685800" rtl="0" fontAlgn="base">
        <a:lnSpc>
          <a:spcPct val="90000"/>
        </a:lnSpc>
        <a:spcBef>
          <a:spcPct val="0"/>
        </a:spcBef>
        <a:spcAft>
          <a:spcPct val="0"/>
        </a:spcAft>
        <a:defRPr sz="4400">
          <a:solidFill>
            <a:schemeClr val="tx1"/>
          </a:solidFill>
          <a:latin typeface="Corbel" pitchFamily="34" charset="0"/>
        </a:defRPr>
      </a:lvl2pPr>
      <a:lvl3pPr algn="l" defTabSz="685800" rtl="0" fontAlgn="base">
        <a:lnSpc>
          <a:spcPct val="90000"/>
        </a:lnSpc>
        <a:spcBef>
          <a:spcPct val="0"/>
        </a:spcBef>
        <a:spcAft>
          <a:spcPct val="0"/>
        </a:spcAft>
        <a:defRPr sz="4400">
          <a:solidFill>
            <a:schemeClr val="tx1"/>
          </a:solidFill>
          <a:latin typeface="Corbel" pitchFamily="34" charset="0"/>
        </a:defRPr>
      </a:lvl3pPr>
      <a:lvl4pPr algn="l" defTabSz="685800" rtl="0" fontAlgn="base">
        <a:lnSpc>
          <a:spcPct val="90000"/>
        </a:lnSpc>
        <a:spcBef>
          <a:spcPct val="0"/>
        </a:spcBef>
        <a:spcAft>
          <a:spcPct val="0"/>
        </a:spcAft>
        <a:defRPr sz="4400">
          <a:solidFill>
            <a:schemeClr val="tx1"/>
          </a:solidFill>
          <a:latin typeface="Corbel" pitchFamily="34" charset="0"/>
        </a:defRPr>
      </a:lvl4pPr>
      <a:lvl5pPr algn="l" defTabSz="685800" rtl="0" fontAlgn="base">
        <a:lnSpc>
          <a:spcPct val="90000"/>
        </a:lnSpc>
        <a:spcBef>
          <a:spcPct val="0"/>
        </a:spcBef>
        <a:spcAft>
          <a:spcPct val="0"/>
        </a:spcAft>
        <a:defRPr sz="4400">
          <a:solidFill>
            <a:schemeClr val="tx1"/>
          </a:solidFill>
          <a:latin typeface="Corbel" pitchFamily="34" charset="0"/>
        </a:defRPr>
      </a:lvl5pPr>
      <a:lvl6pPr marL="457200" algn="l" defTabSz="685800" rtl="0" fontAlgn="base">
        <a:lnSpc>
          <a:spcPct val="90000"/>
        </a:lnSpc>
        <a:spcBef>
          <a:spcPct val="0"/>
        </a:spcBef>
        <a:spcAft>
          <a:spcPct val="0"/>
        </a:spcAft>
        <a:defRPr sz="4400">
          <a:solidFill>
            <a:schemeClr val="tx1"/>
          </a:solidFill>
          <a:latin typeface="Corbel" pitchFamily="34" charset="0"/>
        </a:defRPr>
      </a:lvl6pPr>
      <a:lvl7pPr marL="914400" algn="l" defTabSz="685800" rtl="0" fontAlgn="base">
        <a:lnSpc>
          <a:spcPct val="90000"/>
        </a:lnSpc>
        <a:spcBef>
          <a:spcPct val="0"/>
        </a:spcBef>
        <a:spcAft>
          <a:spcPct val="0"/>
        </a:spcAft>
        <a:defRPr sz="4400">
          <a:solidFill>
            <a:schemeClr val="tx1"/>
          </a:solidFill>
          <a:latin typeface="Corbel" pitchFamily="34" charset="0"/>
        </a:defRPr>
      </a:lvl7pPr>
      <a:lvl8pPr marL="1371600" algn="l" defTabSz="685800" rtl="0" fontAlgn="base">
        <a:lnSpc>
          <a:spcPct val="90000"/>
        </a:lnSpc>
        <a:spcBef>
          <a:spcPct val="0"/>
        </a:spcBef>
        <a:spcAft>
          <a:spcPct val="0"/>
        </a:spcAft>
        <a:defRPr sz="4400">
          <a:solidFill>
            <a:schemeClr val="tx1"/>
          </a:solidFill>
          <a:latin typeface="Corbel" pitchFamily="34" charset="0"/>
        </a:defRPr>
      </a:lvl8pPr>
      <a:lvl9pPr marL="1828800" algn="l" defTabSz="685800" rtl="0" fontAlgn="base">
        <a:lnSpc>
          <a:spcPct val="90000"/>
        </a:lnSpc>
        <a:spcBef>
          <a:spcPct val="0"/>
        </a:spcBef>
        <a:spcAft>
          <a:spcPct val="0"/>
        </a:spcAft>
        <a:defRPr sz="4400">
          <a:solidFill>
            <a:schemeClr val="tx1"/>
          </a:solidFill>
          <a:latin typeface="Corbel" pitchFamily="34" charset="0"/>
        </a:defRPr>
      </a:lvl9pPr>
    </p:titleStyle>
    <p:bodyStyle>
      <a:lvl1pPr marL="171450" indent="-171450" algn="l" defTabSz="685800" rtl="0" fontAlgn="base">
        <a:lnSpc>
          <a:spcPct val="90000"/>
        </a:lnSpc>
        <a:spcBef>
          <a:spcPts val="750"/>
        </a:spcBef>
        <a:spcAft>
          <a:spcPct val="0"/>
        </a:spcAft>
        <a:buFont typeface="Arial"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fontAlgn="base">
        <a:lnSpc>
          <a:spcPct val="90000"/>
        </a:lnSpc>
        <a:spcBef>
          <a:spcPts val="375"/>
        </a:spcBef>
        <a:spcAft>
          <a:spcPct val="0"/>
        </a:spcAft>
        <a:buFont typeface="Arial"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fontAlgn="base">
        <a:lnSpc>
          <a:spcPct val="90000"/>
        </a:lnSpc>
        <a:spcBef>
          <a:spcPts val="375"/>
        </a:spcBef>
        <a:spcAft>
          <a:spcPct val="0"/>
        </a:spcAft>
        <a:buFont typeface="Arial"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fontAlgn="base">
        <a:lnSpc>
          <a:spcPct val="90000"/>
        </a:lnSpc>
        <a:spcBef>
          <a:spcPts val="375"/>
        </a:spcBef>
        <a:spcAft>
          <a:spcPct val="0"/>
        </a:spcAft>
        <a:buFont typeface="Arial"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fontAlgn="base">
        <a:lnSpc>
          <a:spcPct val="90000"/>
        </a:lnSpc>
        <a:spcBef>
          <a:spcPts val="375"/>
        </a:spcBef>
        <a:spcAft>
          <a:spcPct val="0"/>
        </a:spcAft>
        <a:buFont typeface="Arial"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3"/>
          <p:cNvSpPr txBox="1">
            <a:spLocks noChangeArrowheads="1"/>
          </p:cNvSpPr>
          <p:nvPr/>
        </p:nvSpPr>
        <p:spPr bwMode="auto">
          <a:xfrm>
            <a:off x="1077913" y="2492375"/>
            <a:ext cx="6977062" cy="1570038"/>
          </a:xfrm>
          <a:prstGeom prst="rect">
            <a:avLst/>
          </a:prstGeom>
          <a:noFill/>
          <a:ln w="9525">
            <a:noFill/>
            <a:miter lim="800000"/>
            <a:headEnd/>
            <a:tailEnd/>
          </a:ln>
        </p:spPr>
        <p:txBody>
          <a:bodyPr wrap="none">
            <a:spAutoFit/>
          </a:bodyPr>
          <a:lstStyle/>
          <a:p>
            <a:pPr algn="ctr"/>
            <a:r>
              <a:rPr lang="en-GB" sz="4000" b="1">
                <a:latin typeface="Calibri" pitchFamily="34" charset="0"/>
              </a:rPr>
              <a:t>Welcome to Curriculum Evening</a:t>
            </a:r>
          </a:p>
          <a:p>
            <a:pPr algn="ctr"/>
            <a:r>
              <a:rPr lang="en-GB" sz="3200" b="1">
                <a:latin typeface="Calibri" pitchFamily="34" charset="0"/>
              </a:rPr>
              <a:t>Grove Primary School</a:t>
            </a:r>
          </a:p>
          <a:p>
            <a:pPr algn="ctr"/>
            <a:r>
              <a:rPr lang="en-GB" sz="2400" b="1">
                <a:latin typeface="Calibri" pitchFamily="34" charset="0"/>
              </a:rPr>
              <a:t>Year 5</a:t>
            </a:r>
          </a:p>
        </p:txBody>
      </p:sp>
      <p:pic>
        <p:nvPicPr>
          <p:cNvPr id="21506" name="Picture 5" descr="Grove Primary Schhol logo"/>
          <p:cNvPicPr>
            <a:picLocks noChangeAspect="1" noChangeArrowheads="1"/>
          </p:cNvPicPr>
          <p:nvPr/>
        </p:nvPicPr>
        <p:blipFill>
          <a:blip r:embed="rId2"/>
          <a:srcRect/>
          <a:stretch>
            <a:fillRect/>
          </a:stretch>
        </p:blipFill>
        <p:spPr bwMode="auto">
          <a:xfrm>
            <a:off x="7667625" y="5445125"/>
            <a:ext cx="1439863" cy="1376363"/>
          </a:xfrm>
          <a:prstGeom prst="rect">
            <a:avLst/>
          </a:prstGeom>
          <a:noFill/>
          <a:ln w="9525">
            <a:noFill/>
            <a:miter lim="800000"/>
            <a:headEnd/>
            <a:tailEnd/>
          </a:ln>
        </p:spPr>
      </p:pic>
      <p:pic>
        <p:nvPicPr>
          <p:cNvPr id="21507" name="Picture 5" descr="Grove Primary Schhol logo"/>
          <p:cNvPicPr>
            <a:picLocks noChangeAspect="1" noChangeArrowheads="1"/>
          </p:cNvPicPr>
          <p:nvPr/>
        </p:nvPicPr>
        <p:blipFill>
          <a:blip r:embed="rId2"/>
          <a:srcRect/>
          <a:stretch>
            <a:fillRect/>
          </a:stretch>
        </p:blipFill>
        <p:spPr bwMode="auto">
          <a:xfrm>
            <a:off x="26988" y="5445125"/>
            <a:ext cx="1439862" cy="137636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468313" y="260350"/>
            <a:ext cx="8229600" cy="1143000"/>
          </a:xfrm>
        </p:spPr>
        <p:txBody>
          <a:bodyPr/>
          <a:lstStyle/>
          <a:p>
            <a:pPr algn="ctr" fontAlgn="auto">
              <a:spcAft>
                <a:spcPts val="0"/>
              </a:spcAft>
              <a:defRPr/>
            </a:pPr>
            <a:r>
              <a:rPr lang="en-GB" sz="4800" b="1">
                <a:latin typeface="Calibri" panose="020F0502020204030204" pitchFamily="34" charset="0"/>
              </a:rPr>
              <a:t>Y5 Class Teachers</a:t>
            </a:r>
            <a:endParaRPr lang="en-US" sz="4800" b="1">
              <a:latin typeface="Calibri" panose="020F0502020204030204" pitchFamily="34" charset="0"/>
            </a:endParaRPr>
          </a:p>
        </p:txBody>
      </p:sp>
      <p:sp>
        <p:nvSpPr>
          <p:cNvPr id="7171" name="Rectangle 3"/>
          <p:cNvSpPr>
            <a:spLocks noGrp="1" noChangeArrowheads="1"/>
          </p:cNvSpPr>
          <p:nvPr>
            <p:ph idx="1"/>
          </p:nvPr>
        </p:nvSpPr>
        <p:spPr bwMode="auto">
          <a:xfrm>
            <a:off x="5216577" y="4338637"/>
            <a:ext cx="3152112" cy="1143000"/>
          </a:xfrm>
          <a:custGeom>
            <a:avLst/>
            <a:gdLst>
              <a:gd name="connsiteX0" fmla="*/ 0 w 3152112"/>
              <a:gd name="connsiteY0" fmla="*/ 0 h 1143000"/>
              <a:gd name="connsiteX1" fmla="*/ 525352 w 3152112"/>
              <a:gd name="connsiteY1" fmla="*/ 0 h 1143000"/>
              <a:gd name="connsiteX2" fmla="*/ 1019183 w 3152112"/>
              <a:gd name="connsiteY2" fmla="*/ 0 h 1143000"/>
              <a:gd name="connsiteX3" fmla="*/ 1607577 w 3152112"/>
              <a:gd name="connsiteY3" fmla="*/ 0 h 1143000"/>
              <a:gd name="connsiteX4" fmla="*/ 2195971 w 3152112"/>
              <a:gd name="connsiteY4" fmla="*/ 0 h 1143000"/>
              <a:gd name="connsiteX5" fmla="*/ 3152112 w 3152112"/>
              <a:gd name="connsiteY5" fmla="*/ 0 h 1143000"/>
              <a:gd name="connsiteX6" fmla="*/ 3152112 w 3152112"/>
              <a:gd name="connsiteY6" fmla="*/ 548640 h 1143000"/>
              <a:gd name="connsiteX7" fmla="*/ 3152112 w 3152112"/>
              <a:gd name="connsiteY7" fmla="*/ 1143000 h 1143000"/>
              <a:gd name="connsiteX8" fmla="*/ 2563718 w 3152112"/>
              <a:gd name="connsiteY8" fmla="*/ 1143000 h 1143000"/>
              <a:gd name="connsiteX9" fmla="*/ 2069887 w 3152112"/>
              <a:gd name="connsiteY9" fmla="*/ 1143000 h 1143000"/>
              <a:gd name="connsiteX10" fmla="*/ 1639098 w 3152112"/>
              <a:gd name="connsiteY10" fmla="*/ 1143000 h 1143000"/>
              <a:gd name="connsiteX11" fmla="*/ 1176788 w 3152112"/>
              <a:gd name="connsiteY11" fmla="*/ 1143000 h 1143000"/>
              <a:gd name="connsiteX12" fmla="*/ 746000 w 3152112"/>
              <a:gd name="connsiteY12" fmla="*/ 1143000 h 1143000"/>
              <a:gd name="connsiteX13" fmla="*/ 0 w 3152112"/>
              <a:gd name="connsiteY13" fmla="*/ 1143000 h 1143000"/>
              <a:gd name="connsiteX14" fmla="*/ 0 w 3152112"/>
              <a:gd name="connsiteY14" fmla="*/ 548640 h 1143000"/>
              <a:gd name="connsiteX15" fmla="*/ 0 w 3152112"/>
              <a:gd name="connsiteY15"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52112" h="1143000" fill="none" extrusionOk="0">
                <a:moveTo>
                  <a:pt x="0" y="0"/>
                </a:moveTo>
                <a:cubicBezTo>
                  <a:pt x="246120" y="-9808"/>
                  <a:pt x="263334" y="46854"/>
                  <a:pt x="525352" y="0"/>
                </a:cubicBezTo>
                <a:cubicBezTo>
                  <a:pt x="787370" y="-46854"/>
                  <a:pt x="798219" y="23503"/>
                  <a:pt x="1019183" y="0"/>
                </a:cubicBezTo>
                <a:cubicBezTo>
                  <a:pt x="1240147" y="-23503"/>
                  <a:pt x="1454002" y="19675"/>
                  <a:pt x="1607577" y="0"/>
                </a:cubicBezTo>
                <a:cubicBezTo>
                  <a:pt x="1761152" y="-19675"/>
                  <a:pt x="1992920" y="43823"/>
                  <a:pt x="2195971" y="0"/>
                </a:cubicBezTo>
                <a:cubicBezTo>
                  <a:pt x="2399022" y="-43823"/>
                  <a:pt x="2741435" y="72442"/>
                  <a:pt x="3152112" y="0"/>
                </a:cubicBezTo>
                <a:cubicBezTo>
                  <a:pt x="3191491" y="202415"/>
                  <a:pt x="3135127" y="305475"/>
                  <a:pt x="3152112" y="548640"/>
                </a:cubicBezTo>
                <a:cubicBezTo>
                  <a:pt x="3169097" y="791805"/>
                  <a:pt x="3100297" y="929880"/>
                  <a:pt x="3152112" y="1143000"/>
                </a:cubicBezTo>
                <a:cubicBezTo>
                  <a:pt x="2874745" y="1206342"/>
                  <a:pt x="2816427" y="1104037"/>
                  <a:pt x="2563718" y="1143000"/>
                </a:cubicBezTo>
                <a:cubicBezTo>
                  <a:pt x="2311009" y="1181963"/>
                  <a:pt x="2289564" y="1133861"/>
                  <a:pt x="2069887" y="1143000"/>
                </a:cubicBezTo>
                <a:cubicBezTo>
                  <a:pt x="1850210" y="1152139"/>
                  <a:pt x="1847345" y="1108036"/>
                  <a:pt x="1639098" y="1143000"/>
                </a:cubicBezTo>
                <a:cubicBezTo>
                  <a:pt x="1430851" y="1177964"/>
                  <a:pt x="1390550" y="1093594"/>
                  <a:pt x="1176788" y="1143000"/>
                </a:cubicBezTo>
                <a:cubicBezTo>
                  <a:pt x="963026" y="1192406"/>
                  <a:pt x="950401" y="1127224"/>
                  <a:pt x="746000" y="1143000"/>
                </a:cubicBezTo>
                <a:cubicBezTo>
                  <a:pt x="541599" y="1158776"/>
                  <a:pt x="151015" y="1100728"/>
                  <a:pt x="0" y="1143000"/>
                </a:cubicBezTo>
                <a:cubicBezTo>
                  <a:pt x="-36421" y="978276"/>
                  <a:pt x="13697" y="715657"/>
                  <a:pt x="0" y="548640"/>
                </a:cubicBezTo>
                <a:cubicBezTo>
                  <a:pt x="-13697" y="381623"/>
                  <a:pt x="33024" y="113562"/>
                  <a:pt x="0" y="0"/>
                </a:cubicBezTo>
                <a:close/>
              </a:path>
              <a:path w="3152112" h="1143000" stroke="0" extrusionOk="0">
                <a:moveTo>
                  <a:pt x="0" y="0"/>
                </a:moveTo>
                <a:cubicBezTo>
                  <a:pt x="241126" y="-48843"/>
                  <a:pt x="384857" y="20113"/>
                  <a:pt x="556873" y="0"/>
                </a:cubicBezTo>
                <a:cubicBezTo>
                  <a:pt x="728889" y="-20113"/>
                  <a:pt x="861475" y="2210"/>
                  <a:pt x="1145267" y="0"/>
                </a:cubicBezTo>
                <a:cubicBezTo>
                  <a:pt x="1429059" y="-2210"/>
                  <a:pt x="1484631" y="22854"/>
                  <a:pt x="1576056" y="0"/>
                </a:cubicBezTo>
                <a:cubicBezTo>
                  <a:pt x="1667481" y="-22854"/>
                  <a:pt x="1891891" y="12663"/>
                  <a:pt x="2038366" y="0"/>
                </a:cubicBezTo>
                <a:cubicBezTo>
                  <a:pt x="2184841" y="-12663"/>
                  <a:pt x="2305340" y="54433"/>
                  <a:pt x="2563718" y="0"/>
                </a:cubicBezTo>
                <a:cubicBezTo>
                  <a:pt x="2822096" y="-54433"/>
                  <a:pt x="2859957" y="19076"/>
                  <a:pt x="3152112" y="0"/>
                </a:cubicBezTo>
                <a:cubicBezTo>
                  <a:pt x="3168121" y="153132"/>
                  <a:pt x="3118707" y="368417"/>
                  <a:pt x="3152112" y="560070"/>
                </a:cubicBezTo>
                <a:cubicBezTo>
                  <a:pt x="3185517" y="751723"/>
                  <a:pt x="3105607" y="886127"/>
                  <a:pt x="3152112" y="1143000"/>
                </a:cubicBezTo>
                <a:cubicBezTo>
                  <a:pt x="2978034" y="1198003"/>
                  <a:pt x="2734611" y="1080417"/>
                  <a:pt x="2595239" y="1143000"/>
                </a:cubicBezTo>
                <a:cubicBezTo>
                  <a:pt x="2455867" y="1205583"/>
                  <a:pt x="2340822" y="1093035"/>
                  <a:pt x="2132929" y="1143000"/>
                </a:cubicBezTo>
                <a:cubicBezTo>
                  <a:pt x="1925036" y="1192965"/>
                  <a:pt x="1765539" y="1094500"/>
                  <a:pt x="1607577" y="1143000"/>
                </a:cubicBezTo>
                <a:cubicBezTo>
                  <a:pt x="1449615" y="1191500"/>
                  <a:pt x="1137230" y="1118642"/>
                  <a:pt x="1019183" y="1143000"/>
                </a:cubicBezTo>
                <a:cubicBezTo>
                  <a:pt x="901136" y="1167358"/>
                  <a:pt x="478904" y="1101341"/>
                  <a:pt x="0" y="1143000"/>
                </a:cubicBezTo>
                <a:cubicBezTo>
                  <a:pt x="-5723" y="979485"/>
                  <a:pt x="27074" y="859810"/>
                  <a:pt x="0" y="594360"/>
                </a:cubicBezTo>
                <a:cubicBezTo>
                  <a:pt x="-27074" y="328910"/>
                  <a:pt x="53881" y="240475"/>
                  <a:pt x="0" y="0"/>
                </a:cubicBezTo>
                <a:close/>
              </a:path>
            </a:pathLst>
          </a:custGeom>
          <a:ln w="38100">
            <a:solidFill>
              <a:schemeClr val="tx1"/>
            </a:solidFill>
            <a:extLst>
              <a:ext uri="{C807C97D-BFC1-408E-A445-0C87EB9F89A2}">
                <ask:lineSketchStyleProps xmlns:ask="http://schemas.microsoft.com/office/drawing/2018/sketchyshapes" sd="4020841798">
                  <ask:type>
                    <ask:lineSketchScribble/>
                  </ask:type>
                </ask:lineSketchStyleProps>
              </a:ext>
            </a:extLst>
          </a:ln>
        </p:spPr>
        <p:txBody>
          <a:bodyPr wrap="square" numCol="1" anchor="t" anchorCtr="0" compatLnSpc="1">
            <a:prstTxWarp prst="textNoShape">
              <a:avLst/>
            </a:prstTxWarp>
            <a:noAutofit/>
          </a:bodyPr>
          <a:lstStyle/>
          <a:p>
            <a:pPr marL="0" indent="0" algn="ctr">
              <a:lnSpc>
                <a:spcPct val="100000"/>
              </a:lnSpc>
              <a:spcBef>
                <a:spcPts val="0"/>
              </a:spcBef>
              <a:buFont typeface="Arial" charset="0"/>
              <a:buNone/>
            </a:pPr>
            <a:r>
              <a:rPr lang="en-GB" altLang="en-US" sz="3200" b="1" dirty="0">
                <a:solidFill>
                  <a:schemeClr val="tx1"/>
                </a:solidFill>
                <a:latin typeface="Calibri"/>
                <a:cs typeface="Calibri"/>
              </a:rPr>
              <a:t>5P</a:t>
            </a:r>
            <a:endParaRPr lang="en-GB" altLang="en-US" sz="3200" b="1" dirty="0">
              <a:solidFill>
                <a:schemeClr val="tx1"/>
              </a:solidFill>
              <a:latin typeface="Calibri" pitchFamily="34" charset="0"/>
            </a:endParaRPr>
          </a:p>
          <a:p>
            <a:pPr marL="0" indent="0" algn="ctr">
              <a:lnSpc>
                <a:spcPct val="100000"/>
              </a:lnSpc>
              <a:spcBef>
                <a:spcPts val="0"/>
              </a:spcBef>
              <a:buNone/>
            </a:pPr>
            <a:r>
              <a:rPr lang="en-GB" altLang="en-US" sz="3200" b="1" dirty="0">
                <a:solidFill>
                  <a:schemeClr val="tx1"/>
                </a:solidFill>
                <a:latin typeface="Calibri"/>
                <a:cs typeface="Calibri"/>
              </a:rPr>
              <a:t>Miss Patel</a:t>
            </a:r>
            <a:endParaRPr lang="en-US" altLang="en-US" sz="3200" b="1" dirty="0">
              <a:solidFill>
                <a:schemeClr val="tx1"/>
              </a:solidFill>
              <a:latin typeface="Calibri" pitchFamily="34" charset="0"/>
            </a:endParaRPr>
          </a:p>
        </p:txBody>
      </p:sp>
      <p:pic>
        <p:nvPicPr>
          <p:cNvPr id="22531" name="Picture 5" descr="Grove Primary Schhol logo"/>
          <p:cNvPicPr>
            <a:picLocks noChangeAspect="1" noChangeArrowheads="1"/>
          </p:cNvPicPr>
          <p:nvPr/>
        </p:nvPicPr>
        <p:blipFill>
          <a:blip r:embed="rId3"/>
          <a:srcRect/>
          <a:stretch>
            <a:fillRect/>
          </a:stretch>
        </p:blipFill>
        <p:spPr bwMode="auto">
          <a:xfrm>
            <a:off x="7593378" y="5481637"/>
            <a:ext cx="1550622" cy="1376363"/>
          </a:xfrm>
          <a:prstGeom prst="rect">
            <a:avLst/>
          </a:prstGeom>
          <a:noFill/>
          <a:ln w="9525">
            <a:noFill/>
            <a:miter lim="800000"/>
            <a:headEnd/>
            <a:tailEnd/>
          </a:ln>
        </p:spPr>
      </p:pic>
      <p:sp>
        <p:nvSpPr>
          <p:cNvPr id="6" name="TextBox 5">
            <a:extLst>
              <a:ext uri="{FF2B5EF4-FFF2-40B4-BE49-F238E27FC236}">
                <a16:creationId xmlns:a16="http://schemas.microsoft.com/office/drawing/2014/main" id="{79C6B77E-59D5-40E0-94E4-3EFD48066080}"/>
              </a:ext>
            </a:extLst>
          </p:cNvPr>
          <p:cNvSpPr txBox="1"/>
          <p:nvPr/>
        </p:nvSpPr>
        <p:spPr>
          <a:xfrm>
            <a:off x="3030961" y="2767764"/>
            <a:ext cx="3386877" cy="1077218"/>
          </a:xfrm>
          <a:custGeom>
            <a:avLst/>
            <a:gdLst>
              <a:gd name="connsiteX0" fmla="*/ 0 w 3386877"/>
              <a:gd name="connsiteY0" fmla="*/ 0 h 1077218"/>
              <a:gd name="connsiteX1" fmla="*/ 564480 w 3386877"/>
              <a:gd name="connsiteY1" fmla="*/ 0 h 1077218"/>
              <a:gd name="connsiteX2" fmla="*/ 1196697 w 3386877"/>
              <a:gd name="connsiteY2" fmla="*/ 0 h 1077218"/>
              <a:gd name="connsiteX3" fmla="*/ 1828914 w 3386877"/>
              <a:gd name="connsiteY3" fmla="*/ 0 h 1077218"/>
              <a:gd name="connsiteX4" fmla="*/ 2461131 w 3386877"/>
              <a:gd name="connsiteY4" fmla="*/ 0 h 1077218"/>
              <a:gd name="connsiteX5" fmla="*/ 3386877 w 3386877"/>
              <a:gd name="connsiteY5" fmla="*/ 0 h 1077218"/>
              <a:gd name="connsiteX6" fmla="*/ 3386877 w 3386877"/>
              <a:gd name="connsiteY6" fmla="*/ 538609 h 1077218"/>
              <a:gd name="connsiteX7" fmla="*/ 3386877 w 3386877"/>
              <a:gd name="connsiteY7" fmla="*/ 1077218 h 1077218"/>
              <a:gd name="connsiteX8" fmla="*/ 2788529 w 3386877"/>
              <a:gd name="connsiteY8" fmla="*/ 1077218 h 1077218"/>
              <a:gd name="connsiteX9" fmla="*/ 2156312 w 3386877"/>
              <a:gd name="connsiteY9" fmla="*/ 1077218 h 1077218"/>
              <a:gd name="connsiteX10" fmla="*/ 1591832 w 3386877"/>
              <a:gd name="connsiteY10" fmla="*/ 1077218 h 1077218"/>
              <a:gd name="connsiteX11" fmla="*/ 1128959 w 3386877"/>
              <a:gd name="connsiteY11" fmla="*/ 1077218 h 1077218"/>
              <a:gd name="connsiteX12" fmla="*/ 632217 w 3386877"/>
              <a:gd name="connsiteY12" fmla="*/ 1077218 h 1077218"/>
              <a:gd name="connsiteX13" fmla="*/ 0 w 3386877"/>
              <a:gd name="connsiteY13" fmla="*/ 1077218 h 1077218"/>
              <a:gd name="connsiteX14" fmla="*/ 0 w 3386877"/>
              <a:gd name="connsiteY14" fmla="*/ 560153 h 1077218"/>
              <a:gd name="connsiteX15" fmla="*/ 0 w 3386877"/>
              <a:gd name="connsiteY15"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6877" h="1077218" extrusionOk="0">
                <a:moveTo>
                  <a:pt x="0" y="0"/>
                </a:moveTo>
                <a:cubicBezTo>
                  <a:pt x="189791" y="-47786"/>
                  <a:pt x="327177" y="16013"/>
                  <a:pt x="564480" y="0"/>
                </a:cubicBezTo>
                <a:cubicBezTo>
                  <a:pt x="801783" y="-16013"/>
                  <a:pt x="1011099" y="49924"/>
                  <a:pt x="1196697" y="0"/>
                </a:cubicBezTo>
                <a:cubicBezTo>
                  <a:pt x="1382295" y="-49924"/>
                  <a:pt x="1532357" y="40836"/>
                  <a:pt x="1828914" y="0"/>
                </a:cubicBezTo>
                <a:cubicBezTo>
                  <a:pt x="2125471" y="-40836"/>
                  <a:pt x="2297799" y="48656"/>
                  <a:pt x="2461131" y="0"/>
                </a:cubicBezTo>
                <a:cubicBezTo>
                  <a:pt x="2624463" y="-48656"/>
                  <a:pt x="3000251" y="66583"/>
                  <a:pt x="3386877" y="0"/>
                </a:cubicBezTo>
                <a:cubicBezTo>
                  <a:pt x="3445514" y="119365"/>
                  <a:pt x="3340935" y="281387"/>
                  <a:pt x="3386877" y="538609"/>
                </a:cubicBezTo>
                <a:cubicBezTo>
                  <a:pt x="3432819" y="795831"/>
                  <a:pt x="3386116" y="954777"/>
                  <a:pt x="3386877" y="1077218"/>
                </a:cubicBezTo>
                <a:cubicBezTo>
                  <a:pt x="3227338" y="1142903"/>
                  <a:pt x="2991055" y="1007072"/>
                  <a:pt x="2788529" y="1077218"/>
                </a:cubicBezTo>
                <a:cubicBezTo>
                  <a:pt x="2586003" y="1147364"/>
                  <a:pt x="2429329" y="1066751"/>
                  <a:pt x="2156312" y="1077218"/>
                </a:cubicBezTo>
                <a:cubicBezTo>
                  <a:pt x="1883295" y="1087685"/>
                  <a:pt x="1761130" y="1071783"/>
                  <a:pt x="1591832" y="1077218"/>
                </a:cubicBezTo>
                <a:cubicBezTo>
                  <a:pt x="1422534" y="1082653"/>
                  <a:pt x="1247384" y="1061445"/>
                  <a:pt x="1128959" y="1077218"/>
                </a:cubicBezTo>
                <a:cubicBezTo>
                  <a:pt x="1010534" y="1092991"/>
                  <a:pt x="845294" y="1022058"/>
                  <a:pt x="632217" y="1077218"/>
                </a:cubicBezTo>
                <a:cubicBezTo>
                  <a:pt x="419140" y="1132378"/>
                  <a:pt x="248959" y="1009813"/>
                  <a:pt x="0" y="1077218"/>
                </a:cubicBezTo>
                <a:cubicBezTo>
                  <a:pt x="-35185" y="888774"/>
                  <a:pt x="59400" y="786695"/>
                  <a:pt x="0" y="560153"/>
                </a:cubicBezTo>
                <a:cubicBezTo>
                  <a:pt x="-59400" y="333612"/>
                  <a:pt x="43458" y="258528"/>
                  <a:pt x="0" y="0"/>
                </a:cubicBezTo>
                <a:close/>
              </a:path>
            </a:pathLst>
          </a:custGeom>
          <a:noFill/>
          <a:ln w="28575">
            <a:solidFill>
              <a:schemeClr val="tx1"/>
            </a:solidFill>
            <a:extLst>
              <a:ext uri="{C807C97D-BFC1-408E-A445-0C87EB9F89A2}">
                <ask:lineSketchStyleProps xmlns:ask="http://schemas.microsoft.com/office/drawing/2018/sketchyshapes" sd="4251036951">
                  <a:prstGeom prst="rect">
                    <a:avLst/>
                  </a:prstGeom>
                  <ask:type>
                    <ask:lineSketchScribble/>
                  </ask:type>
                </ask:lineSketchStyleProps>
              </a:ext>
            </a:extLst>
          </a:ln>
        </p:spPr>
        <p:txBody>
          <a:bodyPr wrap="square" lIns="91440" tIns="45720" rIns="91440" bIns="45720" anchor="t">
            <a:spAutoFit/>
          </a:bodyPr>
          <a:lstStyle/>
          <a:p>
            <a:pPr marL="0" indent="0" algn="ctr">
              <a:buFont typeface="Arial" charset="0"/>
              <a:buNone/>
            </a:pPr>
            <a:r>
              <a:rPr lang="en-GB" altLang="en-US" sz="3200" b="1" dirty="0">
                <a:latin typeface="Calibri"/>
                <a:ea typeface="Calibri"/>
                <a:cs typeface="Arial"/>
              </a:rPr>
              <a:t>5EC	</a:t>
            </a:r>
          </a:p>
          <a:p>
            <a:pPr marL="0" indent="0" algn="ctr">
              <a:buFont typeface="Arial" charset="0"/>
              <a:buNone/>
            </a:pPr>
            <a:r>
              <a:rPr lang="en-GB" altLang="en-US" sz="3200" b="1" dirty="0">
                <a:latin typeface="Calibri"/>
                <a:ea typeface="Calibri"/>
                <a:cs typeface="Arial"/>
              </a:rPr>
              <a:t>Mrs </a:t>
            </a:r>
            <a:r>
              <a:rPr lang="en-GB" altLang="en-US" sz="3200" b="1" dirty="0" err="1">
                <a:latin typeface="Calibri"/>
                <a:ea typeface="Calibri"/>
                <a:cs typeface="Arial"/>
              </a:rPr>
              <a:t>Cerkezi</a:t>
            </a:r>
            <a:endParaRPr lang="en-GB" altLang="en-US" sz="3200" b="1" dirty="0">
              <a:latin typeface="Calibri"/>
              <a:ea typeface="Calibri"/>
              <a:cs typeface="Arial"/>
            </a:endParaRPr>
          </a:p>
        </p:txBody>
      </p:sp>
      <p:sp>
        <p:nvSpPr>
          <p:cNvPr id="9" name="TextBox 8">
            <a:extLst>
              <a:ext uri="{FF2B5EF4-FFF2-40B4-BE49-F238E27FC236}">
                <a16:creationId xmlns:a16="http://schemas.microsoft.com/office/drawing/2014/main" id="{7749C13E-51D2-64D7-5807-CFBE18BE8EFA}"/>
              </a:ext>
            </a:extLst>
          </p:cNvPr>
          <p:cNvSpPr txBox="1"/>
          <p:nvPr/>
        </p:nvSpPr>
        <p:spPr>
          <a:xfrm>
            <a:off x="225923" y="1458996"/>
            <a:ext cx="3144487" cy="1077218"/>
          </a:xfrm>
          <a:custGeom>
            <a:avLst/>
            <a:gdLst>
              <a:gd name="connsiteX0" fmla="*/ 0 w 3144487"/>
              <a:gd name="connsiteY0" fmla="*/ 0 h 1077218"/>
              <a:gd name="connsiteX1" fmla="*/ 524081 w 3144487"/>
              <a:gd name="connsiteY1" fmla="*/ 0 h 1077218"/>
              <a:gd name="connsiteX2" fmla="*/ 953828 w 3144487"/>
              <a:gd name="connsiteY2" fmla="*/ 0 h 1077218"/>
              <a:gd name="connsiteX3" fmla="*/ 1477909 w 3144487"/>
              <a:gd name="connsiteY3" fmla="*/ 0 h 1077218"/>
              <a:gd name="connsiteX4" fmla="*/ 1939100 w 3144487"/>
              <a:gd name="connsiteY4" fmla="*/ 0 h 1077218"/>
              <a:gd name="connsiteX5" fmla="*/ 2494626 w 3144487"/>
              <a:gd name="connsiteY5" fmla="*/ 0 h 1077218"/>
              <a:gd name="connsiteX6" fmla="*/ 3144487 w 3144487"/>
              <a:gd name="connsiteY6" fmla="*/ 0 h 1077218"/>
              <a:gd name="connsiteX7" fmla="*/ 3144487 w 3144487"/>
              <a:gd name="connsiteY7" fmla="*/ 517065 h 1077218"/>
              <a:gd name="connsiteX8" fmla="*/ 3144487 w 3144487"/>
              <a:gd name="connsiteY8" fmla="*/ 1077218 h 1077218"/>
              <a:gd name="connsiteX9" fmla="*/ 2620406 w 3144487"/>
              <a:gd name="connsiteY9" fmla="*/ 1077218 h 1077218"/>
              <a:gd name="connsiteX10" fmla="*/ 2127770 w 3144487"/>
              <a:gd name="connsiteY10" fmla="*/ 1077218 h 1077218"/>
              <a:gd name="connsiteX11" fmla="*/ 1635133 w 3144487"/>
              <a:gd name="connsiteY11" fmla="*/ 1077218 h 1077218"/>
              <a:gd name="connsiteX12" fmla="*/ 1173942 w 3144487"/>
              <a:gd name="connsiteY12" fmla="*/ 1077218 h 1077218"/>
              <a:gd name="connsiteX13" fmla="*/ 681306 w 3144487"/>
              <a:gd name="connsiteY13" fmla="*/ 1077218 h 1077218"/>
              <a:gd name="connsiteX14" fmla="*/ 0 w 3144487"/>
              <a:gd name="connsiteY14" fmla="*/ 1077218 h 1077218"/>
              <a:gd name="connsiteX15" fmla="*/ 0 w 3144487"/>
              <a:gd name="connsiteY15" fmla="*/ 527837 h 1077218"/>
              <a:gd name="connsiteX16" fmla="*/ 0 w 3144487"/>
              <a:gd name="connsiteY16"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44487" h="1077218" extrusionOk="0">
                <a:moveTo>
                  <a:pt x="0" y="0"/>
                </a:moveTo>
                <a:cubicBezTo>
                  <a:pt x="192795" y="-41031"/>
                  <a:pt x="396077" y="53613"/>
                  <a:pt x="524081" y="0"/>
                </a:cubicBezTo>
                <a:cubicBezTo>
                  <a:pt x="652085" y="-53613"/>
                  <a:pt x="742895" y="25624"/>
                  <a:pt x="953828" y="0"/>
                </a:cubicBezTo>
                <a:cubicBezTo>
                  <a:pt x="1164761" y="-25624"/>
                  <a:pt x="1266058" y="41995"/>
                  <a:pt x="1477909" y="0"/>
                </a:cubicBezTo>
                <a:cubicBezTo>
                  <a:pt x="1689760" y="-41995"/>
                  <a:pt x="1769177" y="48702"/>
                  <a:pt x="1939100" y="0"/>
                </a:cubicBezTo>
                <a:cubicBezTo>
                  <a:pt x="2109023" y="-48702"/>
                  <a:pt x="2369418" y="31068"/>
                  <a:pt x="2494626" y="0"/>
                </a:cubicBezTo>
                <a:cubicBezTo>
                  <a:pt x="2619834" y="-31068"/>
                  <a:pt x="2865863" y="12827"/>
                  <a:pt x="3144487" y="0"/>
                </a:cubicBezTo>
                <a:cubicBezTo>
                  <a:pt x="3185825" y="157504"/>
                  <a:pt x="3120363" y="381620"/>
                  <a:pt x="3144487" y="517065"/>
                </a:cubicBezTo>
                <a:cubicBezTo>
                  <a:pt x="3168611" y="652510"/>
                  <a:pt x="3106212" y="799694"/>
                  <a:pt x="3144487" y="1077218"/>
                </a:cubicBezTo>
                <a:cubicBezTo>
                  <a:pt x="3037772" y="1109298"/>
                  <a:pt x="2768119" y="1026788"/>
                  <a:pt x="2620406" y="1077218"/>
                </a:cubicBezTo>
                <a:cubicBezTo>
                  <a:pt x="2472693" y="1127648"/>
                  <a:pt x="2283150" y="1057761"/>
                  <a:pt x="2127770" y="1077218"/>
                </a:cubicBezTo>
                <a:cubicBezTo>
                  <a:pt x="1972390" y="1096675"/>
                  <a:pt x="1776141" y="1027231"/>
                  <a:pt x="1635133" y="1077218"/>
                </a:cubicBezTo>
                <a:cubicBezTo>
                  <a:pt x="1494125" y="1127205"/>
                  <a:pt x="1346803" y="1022772"/>
                  <a:pt x="1173942" y="1077218"/>
                </a:cubicBezTo>
                <a:cubicBezTo>
                  <a:pt x="1001081" y="1131664"/>
                  <a:pt x="918298" y="1038063"/>
                  <a:pt x="681306" y="1077218"/>
                </a:cubicBezTo>
                <a:cubicBezTo>
                  <a:pt x="444314" y="1116373"/>
                  <a:pt x="249165" y="1067155"/>
                  <a:pt x="0" y="1077218"/>
                </a:cubicBezTo>
                <a:cubicBezTo>
                  <a:pt x="-55989" y="905861"/>
                  <a:pt x="24742" y="749580"/>
                  <a:pt x="0" y="527837"/>
                </a:cubicBezTo>
                <a:cubicBezTo>
                  <a:pt x="-24742" y="306094"/>
                  <a:pt x="26417" y="249486"/>
                  <a:pt x="0" y="0"/>
                </a:cubicBezTo>
                <a:close/>
              </a:path>
            </a:pathLst>
          </a:custGeom>
          <a:noFill/>
          <a:ln w="38100">
            <a:solidFill>
              <a:schemeClr val="tx1"/>
            </a:solidFill>
            <a:extLst>
              <a:ext uri="{C807C97D-BFC1-408E-A445-0C87EB9F89A2}">
                <ask:lineSketchStyleProps xmlns:ask="http://schemas.microsoft.com/office/drawing/2018/sketchyshapes" sd="470065723">
                  <a:prstGeom prst="rect">
                    <a:avLst/>
                  </a:prstGeom>
                  <ask:type>
                    <ask:lineSketchScribble/>
                  </ask:type>
                </ask:lineSketchStyleProps>
              </a:ext>
            </a:extLst>
          </a:ln>
        </p:spPr>
        <p:txBody>
          <a:bodyPr wrap="square" lIns="91440" tIns="45720" rIns="91440" bIns="45720" anchor="t">
            <a:spAutoFit/>
          </a:bodyPr>
          <a:lstStyle/>
          <a:p>
            <a:pPr algn="ctr"/>
            <a:r>
              <a:rPr lang="en-GB" altLang="en-US" sz="3200" b="1" dirty="0">
                <a:latin typeface="Calibri"/>
                <a:cs typeface="Arial"/>
              </a:rPr>
              <a:t>5C </a:t>
            </a:r>
          </a:p>
          <a:p>
            <a:pPr algn="ctr"/>
            <a:r>
              <a:rPr lang="en-GB" altLang="en-US" sz="3200" b="1" dirty="0">
                <a:latin typeface="Calibri"/>
                <a:cs typeface="Arial"/>
              </a:rPr>
              <a:t>Miss Clinton</a:t>
            </a:r>
            <a:endParaRPr lang="en-GB" altLang="en-US" sz="3200" b="1" dirty="0">
              <a:latin typeface="Calibri" pitchFamily="34" charset="0"/>
            </a:endParaRPr>
          </a:p>
        </p:txBody>
      </p:sp>
      <p:sp>
        <p:nvSpPr>
          <p:cNvPr id="4" name="AutoShape 2">
            <a:extLst>
              <a:ext uri="{FF2B5EF4-FFF2-40B4-BE49-F238E27FC236}">
                <a16:creationId xmlns:a16="http://schemas.microsoft.com/office/drawing/2014/main" id="{ADA80ECF-0C60-EA70-9EFB-1CC2E13D882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785410" y="227405"/>
            <a:ext cx="6876155" cy="714704"/>
          </a:xfrm>
        </p:spPr>
        <p:txBody>
          <a:bodyPr>
            <a:noAutofit/>
          </a:bodyPr>
          <a:lstStyle/>
          <a:p>
            <a:pPr algn="ctr" fontAlgn="auto">
              <a:spcAft>
                <a:spcPts val="0"/>
              </a:spcAft>
              <a:defRPr/>
            </a:pPr>
            <a:r>
              <a:rPr lang="en-GB" sz="4000" b="1">
                <a:latin typeface="Calibri" panose="020F0502020204030204" pitchFamily="34" charset="0"/>
              </a:rPr>
              <a:t>Curriculum: The Big Picture</a:t>
            </a:r>
            <a:endParaRPr lang="en-US" sz="4000" b="1">
              <a:latin typeface="Calibri" panose="020F0502020204030204" pitchFamily="34" charset="0"/>
            </a:endParaRPr>
          </a:p>
        </p:txBody>
      </p:sp>
      <p:pic>
        <p:nvPicPr>
          <p:cNvPr id="7" name="Picture 6">
            <a:extLst>
              <a:ext uri="{FF2B5EF4-FFF2-40B4-BE49-F238E27FC236}">
                <a16:creationId xmlns:a16="http://schemas.microsoft.com/office/drawing/2014/main" id="{33BEDD80-82DD-4CEB-B9A9-2650C2B2EA50}"/>
              </a:ext>
            </a:extLst>
          </p:cNvPr>
          <p:cNvPicPr>
            <a:picLocks noChangeAspect="1"/>
          </p:cNvPicPr>
          <p:nvPr/>
        </p:nvPicPr>
        <p:blipFill>
          <a:blip r:embed="rId3"/>
          <a:stretch>
            <a:fillRect/>
          </a:stretch>
        </p:blipFill>
        <p:spPr>
          <a:xfrm>
            <a:off x="7766185" y="5541150"/>
            <a:ext cx="1377815" cy="1316850"/>
          </a:xfrm>
          <a:prstGeom prst="rect">
            <a:avLst/>
          </a:prstGeom>
        </p:spPr>
      </p:pic>
      <p:pic>
        <p:nvPicPr>
          <p:cNvPr id="2" name="Picture 2" descr="A picture containing text&#10;&#10;Description automatically generated">
            <a:extLst>
              <a:ext uri="{FF2B5EF4-FFF2-40B4-BE49-F238E27FC236}">
                <a16:creationId xmlns:a16="http://schemas.microsoft.com/office/drawing/2014/main" id="{B9DEA2E7-2F5A-1842-B1B5-70CB3268B490}"/>
              </a:ext>
            </a:extLst>
          </p:cNvPr>
          <p:cNvPicPr>
            <a:picLocks noChangeAspect="1"/>
          </p:cNvPicPr>
          <p:nvPr/>
        </p:nvPicPr>
        <p:blipFill rotWithShape="1">
          <a:blip r:embed="rId4"/>
          <a:srcRect l="3534" r="-131" b="175"/>
          <a:stretch/>
        </p:blipFill>
        <p:spPr>
          <a:xfrm>
            <a:off x="905365" y="1180208"/>
            <a:ext cx="6673491" cy="51571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6DDD67-7964-32C3-3FBF-5F7E7B081EE7}"/>
              </a:ext>
            </a:extLst>
          </p:cNvPr>
          <p:cNvSpPr txBox="1"/>
          <p:nvPr/>
        </p:nvSpPr>
        <p:spPr>
          <a:xfrm>
            <a:off x="288845" y="369332"/>
            <a:ext cx="3831082"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u="sng" dirty="0">
                <a:latin typeface="Calibri"/>
                <a:cs typeface="Arial"/>
              </a:rPr>
              <a:t>Spring Term </a:t>
            </a:r>
          </a:p>
          <a:p>
            <a:endParaRPr lang="en-GB" u="sng" dirty="0">
              <a:latin typeface="Calibri"/>
              <a:cs typeface="Arial"/>
            </a:endParaRPr>
          </a:p>
          <a:p>
            <a:pPr marL="285750" indent="-285750">
              <a:buFont typeface="Arial"/>
              <a:buChar char="•"/>
            </a:pPr>
            <a:r>
              <a:rPr lang="en-GB" b="1" dirty="0">
                <a:latin typeface="Calibri"/>
                <a:cs typeface="Arial"/>
              </a:rPr>
              <a:t>English - Poetry, Skellig, Charlotte's Web, Blackberry Blue and other tales</a:t>
            </a:r>
          </a:p>
          <a:p>
            <a:pPr marL="285750" indent="-285750">
              <a:buFont typeface="Arial"/>
              <a:buChar char="•"/>
            </a:pPr>
            <a:r>
              <a:rPr lang="en-GB" b="1" dirty="0">
                <a:latin typeface="Calibri"/>
                <a:cs typeface="Arial"/>
              </a:rPr>
              <a:t>Maths – Multiplication, division, fractions, decimals and percentages </a:t>
            </a:r>
            <a:endParaRPr lang="en-GB" b="1" dirty="0">
              <a:latin typeface="Calibri"/>
            </a:endParaRPr>
          </a:p>
          <a:p>
            <a:pPr marL="285750" indent="-285750">
              <a:buFont typeface="Arial"/>
              <a:buChar char="•"/>
            </a:pPr>
            <a:r>
              <a:rPr lang="en-GB" b="1" dirty="0">
                <a:latin typeface="Calibri"/>
                <a:cs typeface="Arial"/>
              </a:rPr>
              <a:t>Science – Property and changes of materials</a:t>
            </a:r>
            <a:endParaRPr lang="en-GB" dirty="0">
              <a:latin typeface="Calibri"/>
            </a:endParaRPr>
          </a:p>
          <a:p>
            <a:pPr marL="285750" indent="-285750">
              <a:buFont typeface="Arial"/>
              <a:buChar char="•"/>
            </a:pPr>
            <a:r>
              <a:rPr lang="en-GB" b="1" dirty="0">
                <a:latin typeface="Calibri"/>
                <a:cs typeface="Arial"/>
              </a:rPr>
              <a:t>Art and Design –  using different types of media</a:t>
            </a:r>
            <a:endParaRPr lang="en-GB" b="1" dirty="0">
              <a:latin typeface="Calibri"/>
            </a:endParaRPr>
          </a:p>
          <a:p>
            <a:pPr marL="285750" indent="-285750">
              <a:buFont typeface="Arial"/>
              <a:buChar char="•"/>
            </a:pPr>
            <a:r>
              <a:rPr lang="en-GB" b="1" dirty="0">
                <a:latin typeface="Calibri"/>
                <a:cs typeface="Arial"/>
              </a:rPr>
              <a:t>Computing - databases</a:t>
            </a:r>
            <a:endParaRPr lang="en-GB" dirty="0">
              <a:latin typeface="Calibri"/>
            </a:endParaRPr>
          </a:p>
          <a:p>
            <a:pPr marL="285750" indent="-285750">
              <a:buFont typeface="Arial"/>
              <a:buChar char="•"/>
            </a:pPr>
            <a:r>
              <a:rPr lang="en-GB" b="1" dirty="0">
                <a:latin typeface="Calibri"/>
                <a:cs typeface="Arial"/>
              </a:rPr>
              <a:t>Geography – Sow, grow and farm</a:t>
            </a:r>
            <a:endParaRPr lang="en-GB" dirty="0">
              <a:latin typeface="Calibri"/>
            </a:endParaRPr>
          </a:p>
          <a:p>
            <a:pPr marL="285750" indent="-285750">
              <a:buFont typeface="Arial"/>
              <a:buChar char="•"/>
            </a:pPr>
            <a:r>
              <a:rPr lang="en-GB" b="1" dirty="0">
                <a:latin typeface="Calibri"/>
                <a:cs typeface="Arial"/>
              </a:rPr>
              <a:t>Music – Charanga – Fresh Prince of Bel Air</a:t>
            </a:r>
            <a:endParaRPr lang="en-GB" dirty="0">
              <a:latin typeface="Calibri"/>
            </a:endParaRPr>
          </a:p>
          <a:p>
            <a:pPr marL="285750" indent="-285750">
              <a:buFont typeface="Arial"/>
              <a:buChar char="•"/>
            </a:pPr>
            <a:r>
              <a:rPr lang="en-GB" b="1" dirty="0">
                <a:latin typeface="Calibri"/>
                <a:cs typeface="Arial"/>
              </a:rPr>
              <a:t>DT – Eat the seasons</a:t>
            </a:r>
            <a:endParaRPr lang="en-GB" b="1" dirty="0">
              <a:latin typeface="Calibri"/>
            </a:endParaRPr>
          </a:p>
          <a:p>
            <a:pPr marL="285750" indent="-285750">
              <a:buFont typeface="Arial"/>
              <a:buChar char="•"/>
            </a:pPr>
            <a:r>
              <a:rPr lang="en-GB" b="1" dirty="0">
                <a:latin typeface="Calibri"/>
                <a:cs typeface="Arial"/>
              </a:rPr>
              <a:t>PE – Dance/Gym</a:t>
            </a:r>
            <a:endParaRPr lang="en-GB" dirty="0">
              <a:latin typeface="Calibri"/>
            </a:endParaRPr>
          </a:p>
          <a:p>
            <a:pPr marL="285750" indent="-285750">
              <a:buFont typeface="Arial"/>
              <a:buChar char="•"/>
            </a:pPr>
            <a:r>
              <a:rPr lang="en-GB" b="1" dirty="0">
                <a:latin typeface="Calibri"/>
                <a:cs typeface="Arial"/>
              </a:rPr>
              <a:t>PSHEE – First Aid/looking out for others</a:t>
            </a:r>
            <a:endParaRPr lang="en-GB" dirty="0">
              <a:latin typeface="Calibri"/>
            </a:endParaRPr>
          </a:p>
          <a:p>
            <a:pPr marL="285750" indent="-285750">
              <a:buFont typeface="Arial"/>
              <a:buChar char="•"/>
            </a:pPr>
            <a:r>
              <a:rPr lang="en-GB" b="1" dirty="0">
                <a:latin typeface="Calibri"/>
                <a:cs typeface="Arial"/>
              </a:rPr>
              <a:t>French – Places and Food</a:t>
            </a:r>
            <a:endParaRPr lang="en-GB" dirty="0">
              <a:latin typeface="Calibri"/>
            </a:endParaRPr>
          </a:p>
          <a:p>
            <a:pPr marL="285750" indent="-285750">
              <a:buFont typeface="Arial"/>
              <a:buChar char="•"/>
            </a:pPr>
            <a:r>
              <a:rPr lang="en-GB" b="1" dirty="0">
                <a:latin typeface="Calibri"/>
                <a:cs typeface="Arial"/>
              </a:rPr>
              <a:t>RE - Christianity</a:t>
            </a:r>
            <a:endParaRPr lang="en-GB" dirty="0">
              <a:latin typeface="Calibri"/>
            </a:endParaRPr>
          </a:p>
        </p:txBody>
      </p:sp>
      <p:sp>
        <p:nvSpPr>
          <p:cNvPr id="4" name="TextBox 3">
            <a:extLst>
              <a:ext uri="{FF2B5EF4-FFF2-40B4-BE49-F238E27FC236}">
                <a16:creationId xmlns:a16="http://schemas.microsoft.com/office/drawing/2014/main" id="{7E6A6D39-5E65-423A-D24A-9CD93C942721}"/>
              </a:ext>
            </a:extLst>
          </p:cNvPr>
          <p:cNvSpPr txBox="1"/>
          <p:nvPr/>
        </p:nvSpPr>
        <p:spPr>
          <a:xfrm>
            <a:off x="4364181" y="533098"/>
            <a:ext cx="4707532"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u="sng" dirty="0">
                <a:latin typeface="Calibri"/>
                <a:cs typeface="Arial"/>
              </a:rPr>
              <a:t>Summer Term</a:t>
            </a:r>
          </a:p>
          <a:p>
            <a:endParaRPr lang="en-GB" b="1" dirty="0">
              <a:latin typeface="Calibri"/>
              <a:cs typeface="Arial"/>
            </a:endParaRPr>
          </a:p>
          <a:p>
            <a:pPr marL="285750" indent="-285750">
              <a:buFont typeface="Arial"/>
              <a:buChar char="•"/>
            </a:pPr>
            <a:r>
              <a:rPr lang="en-GB" b="1" dirty="0">
                <a:latin typeface="Calibri"/>
                <a:cs typeface="Arial"/>
              </a:rPr>
              <a:t>English - Antigone ,  Kensuke's Kingdom, Explanation Texts, </a:t>
            </a:r>
            <a:r>
              <a:rPr lang="en-GB" b="1" dirty="0" err="1">
                <a:latin typeface="Calibri"/>
                <a:cs typeface="Arial"/>
              </a:rPr>
              <a:t>Cloudbusting</a:t>
            </a:r>
            <a:endParaRPr lang="en-GB" b="1" dirty="0" err="1">
              <a:latin typeface="Calibri"/>
              <a:ea typeface="Calibri"/>
              <a:cs typeface="Arial"/>
            </a:endParaRPr>
          </a:p>
          <a:p>
            <a:pPr marL="285750" indent="-285750">
              <a:buFont typeface="Arial"/>
              <a:buChar char="•"/>
            </a:pPr>
            <a:r>
              <a:rPr lang="en-GB" b="1" dirty="0">
                <a:latin typeface="Calibri"/>
                <a:cs typeface="Arial"/>
              </a:rPr>
              <a:t>Maths – Shape, geometry, position and direction, converting units and volume</a:t>
            </a:r>
          </a:p>
          <a:p>
            <a:pPr marL="285750" indent="-285750">
              <a:buFont typeface="Arial"/>
              <a:buChar char="•"/>
            </a:pPr>
            <a:r>
              <a:rPr lang="en-GB" b="1" dirty="0">
                <a:latin typeface="Calibri"/>
                <a:cs typeface="Arial"/>
              </a:rPr>
              <a:t>Science – Lifecycles and humans</a:t>
            </a:r>
          </a:p>
          <a:p>
            <a:pPr marL="285750" indent="-285750">
              <a:buFont typeface="Arial"/>
              <a:buChar char="•"/>
            </a:pPr>
            <a:r>
              <a:rPr lang="en-GB" b="1" dirty="0">
                <a:latin typeface="Calibri"/>
                <a:cs typeface="Arial"/>
              </a:rPr>
              <a:t>Art and Design - Mixed media</a:t>
            </a:r>
          </a:p>
          <a:p>
            <a:pPr marL="285750" indent="-285750">
              <a:buFont typeface="Arial"/>
              <a:buChar char="•"/>
            </a:pPr>
            <a:r>
              <a:rPr lang="en-GB" b="1" dirty="0">
                <a:latin typeface="Calibri"/>
                <a:cs typeface="Arial"/>
              </a:rPr>
              <a:t>Computing - video editing</a:t>
            </a:r>
          </a:p>
          <a:p>
            <a:pPr marL="285750" indent="-285750">
              <a:buFont typeface="Arial"/>
              <a:buChar char="•"/>
            </a:pPr>
            <a:r>
              <a:rPr lang="en-GB" b="1" dirty="0">
                <a:latin typeface="Calibri"/>
                <a:cs typeface="Arial"/>
              </a:rPr>
              <a:t>History – Groundbreaking Greeks</a:t>
            </a:r>
          </a:p>
          <a:p>
            <a:pPr marL="285750" indent="-285750">
              <a:buFont typeface="Arial"/>
              <a:buChar char="•"/>
            </a:pPr>
            <a:r>
              <a:rPr lang="en-GB" b="1" dirty="0">
                <a:latin typeface="Calibri"/>
                <a:cs typeface="Arial"/>
              </a:rPr>
              <a:t>Music – Charanga – Dancing in the Street</a:t>
            </a:r>
          </a:p>
          <a:p>
            <a:pPr marL="285750" indent="-285750">
              <a:buFont typeface="Arial"/>
              <a:buChar char="•"/>
            </a:pPr>
            <a:r>
              <a:rPr lang="en-GB" b="1" dirty="0">
                <a:latin typeface="Calibri"/>
                <a:cs typeface="Arial"/>
              </a:rPr>
              <a:t>DT - Architecture</a:t>
            </a:r>
          </a:p>
          <a:p>
            <a:pPr marL="285750" indent="-285750">
              <a:buFont typeface="Arial"/>
              <a:buChar char="•"/>
            </a:pPr>
            <a:r>
              <a:rPr lang="en-GB" b="1" dirty="0">
                <a:latin typeface="Calibri"/>
                <a:cs typeface="Arial"/>
              </a:rPr>
              <a:t>PE – Dance/Gym, Athletics/Swimming</a:t>
            </a:r>
            <a:endParaRPr lang="en-GB" b="1" dirty="0">
              <a:latin typeface="Calibri"/>
            </a:endParaRPr>
          </a:p>
          <a:p>
            <a:pPr marL="285750" indent="-285750">
              <a:buFont typeface="Arial"/>
              <a:buChar char="•"/>
            </a:pPr>
            <a:r>
              <a:rPr lang="en-GB" b="1" dirty="0">
                <a:latin typeface="Calibri"/>
                <a:cs typeface="Arial"/>
              </a:rPr>
              <a:t>PSHEE – HRSE/Legal and illegal drugs/</a:t>
            </a:r>
          </a:p>
          <a:p>
            <a:pPr marL="285750" indent="-285750">
              <a:buFont typeface="Arial"/>
              <a:buChar char="•"/>
            </a:pPr>
            <a:r>
              <a:rPr lang="en-GB" b="1" dirty="0">
                <a:latin typeface="Calibri"/>
                <a:cs typeface="Arial"/>
              </a:rPr>
              <a:t>French - Beaches</a:t>
            </a:r>
          </a:p>
          <a:p>
            <a:pPr marL="285750" indent="-285750">
              <a:buFont typeface="Arial"/>
              <a:buChar char="•"/>
            </a:pPr>
            <a:r>
              <a:rPr lang="en-GB" b="1" dirty="0">
                <a:latin typeface="Calibri"/>
                <a:cs typeface="Arial"/>
              </a:rPr>
              <a:t>RE – Sources of Wisdom/ Charities</a:t>
            </a:r>
          </a:p>
          <a:p>
            <a:endParaRPr lang="en-GB" b="1" u="sng" dirty="0">
              <a:latin typeface="Calibri"/>
            </a:endParaRPr>
          </a:p>
        </p:txBody>
      </p:sp>
      <p:sp>
        <p:nvSpPr>
          <p:cNvPr id="3" name="TextBox 2">
            <a:extLst>
              <a:ext uri="{FF2B5EF4-FFF2-40B4-BE49-F238E27FC236}">
                <a16:creationId xmlns:a16="http://schemas.microsoft.com/office/drawing/2014/main" id="{26E57452-4341-4B83-1C62-BD26A37E016C}"/>
              </a:ext>
            </a:extLst>
          </p:cNvPr>
          <p:cNvSpPr txBox="1"/>
          <p:nvPr/>
        </p:nvSpPr>
        <p:spPr>
          <a:xfrm>
            <a:off x="0" y="0"/>
            <a:ext cx="29729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latin typeface="Calibri"/>
                <a:cs typeface="Arial"/>
              </a:rPr>
              <a:t>Curriculum overview</a:t>
            </a:r>
            <a:endParaRPr lang="en-GB" b="1" dirty="0">
              <a:latin typeface="Calibri"/>
            </a:endParaRPr>
          </a:p>
        </p:txBody>
      </p:sp>
    </p:spTree>
    <p:extLst>
      <p:ext uri="{BB962C8B-B14F-4D97-AF65-F5344CB8AC3E}">
        <p14:creationId xmlns:p14="http://schemas.microsoft.com/office/powerpoint/2010/main" val="278131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457200" y="251056"/>
            <a:ext cx="8229600" cy="627062"/>
          </a:xfrm>
        </p:spPr>
        <p:txBody>
          <a:bodyPr>
            <a:normAutofit fontScale="90000"/>
          </a:bodyPr>
          <a:lstStyle/>
          <a:p>
            <a:pPr fontAlgn="auto">
              <a:spcAft>
                <a:spcPts val="0"/>
              </a:spcAft>
              <a:defRPr/>
            </a:pPr>
            <a:r>
              <a:rPr lang="en-GB" b="1">
                <a:latin typeface="Calibri" panose="020F0502020204030204" pitchFamily="34" charset="0"/>
                <a:cs typeface="Calibri" panose="020F0502020204030204" pitchFamily="34" charset="0"/>
              </a:rPr>
              <a:t>Reading</a:t>
            </a:r>
          </a:p>
        </p:txBody>
      </p:sp>
      <p:sp>
        <p:nvSpPr>
          <p:cNvPr id="30722" name="Rectangle 3"/>
          <p:cNvSpPr>
            <a:spLocks noGrp="1" noChangeArrowheads="1"/>
          </p:cNvSpPr>
          <p:nvPr>
            <p:ph idx="1"/>
          </p:nvPr>
        </p:nvSpPr>
        <p:spPr>
          <a:xfrm>
            <a:off x="458183" y="1267619"/>
            <a:ext cx="7704980" cy="4104456"/>
          </a:xfrm>
        </p:spPr>
        <p:txBody>
          <a:bodyPr vert="horz" lIns="91440" tIns="45720" rIns="91440" bIns="45720" rtlCol="0" anchor="t">
            <a:normAutofit/>
          </a:bodyPr>
          <a:lstStyle/>
          <a:p>
            <a:pPr fontAlgn="auto">
              <a:spcAft>
                <a:spcPts val="0"/>
              </a:spcAft>
              <a:buFont typeface="Wingdings" panose="05000000000000000000" pitchFamily="2" charset="2"/>
              <a:buChar char="v"/>
              <a:defRPr/>
            </a:pPr>
            <a:r>
              <a:rPr lang="en-GB" altLang="en-US" sz="2000" b="1" dirty="0">
                <a:gradFill>
                  <a:gsLst>
                    <a:gs pos="0">
                      <a:srgbClr val="000000"/>
                    </a:gs>
                    <a:gs pos="34000">
                      <a:srgbClr val="FFFFFF"/>
                    </a:gs>
                    <a:gs pos="100000">
                      <a:srgbClr val="94D7E4">
                        <a:lumMod val="0"/>
                        <a:lumOff val="100000"/>
                      </a:srgbClr>
                    </a:gs>
                  </a:gsLst>
                  <a:lin ang="4800000" scaled="0"/>
                </a:gradFill>
                <a:latin typeface="Calibri"/>
                <a:cs typeface="Calibri"/>
              </a:rPr>
              <a:t> </a:t>
            </a:r>
            <a:r>
              <a:rPr lang="en-GB" altLang="en-US" sz="2000" b="1" dirty="0">
                <a:solidFill>
                  <a:schemeClr val="tx1"/>
                </a:solidFill>
                <a:latin typeface="Calibri"/>
                <a:cs typeface="Calibri"/>
              </a:rPr>
              <a:t>Reading to a member of staff:  The number of times each child will be listened to, is dependent on their ability. This will be recorded in their reading records. </a:t>
            </a:r>
            <a:endParaRPr lang="en-GB" altLang="en-US" sz="2000" b="1" dirty="0">
              <a:solidFill>
                <a:schemeClr val="tx1"/>
              </a:solidFill>
              <a:latin typeface="Calibri" panose="020F0502020204030204" pitchFamily="34" charset="0"/>
              <a:ea typeface="Calibri" panose="020F0502020204030204" pitchFamily="34" charset="0"/>
              <a:cs typeface="Calibri"/>
            </a:endParaRPr>
          </a:p>
          <a:p>
            <a:pPr marL="0" indent="0" fontAlgn="auto">
              <a:spcAft>
                <a:spcPts val="0"/>
              </a:spcAft>
              <a:buNone/>
              <a:defRPr/>
            </a:pPr>
            <a:endParaRPr lang="en-GB" altLang="en-US" sz="2000" b="1">
              <a:gradFill>
                <a:gsLst>
                  <a:gs pos="0">
                    <a:prstClr val="black">
                      <a:lumMod val="25000"/>
                      <a:lumOff val="75000"/>
                    </a:prstClr>
                  </a:gs>
                  <a:gs pos="34000">
                    <a:prstClr val="white">
                      <a:lumMod val="93000"/>
                    </a:prstClr>
                  </a:gs>
                  <a:gs pos="100000">
                    <a:srgbClr val="94D7E4">
                      <a:lumMod val="0"/>
                      <a:lumOff val="100000"/>
                    </a:srgbClr>
                  </a:gs>
                </a:gsLst>
                <a:lin ang="4800000" scaled="0"/>
              </a:gradFill>
              <a:latin typeface="Calibri" panose="020F0502020204030204" pitchFamily="34" charset="0"/>
              <a:ea typeface="Calibri" panose="020F0502020204030204" pitchFamily="34" charset="0"/>
              <a:cs typeface="Calibri" panose="020F0502020204030204" pitchFamily="34" charset="0"/>
            </a:endParaRPr>
          </a:p>
          <a:p>
            <a:pPr fontAlgn="auto">
              <a:spcAft>
                <a:spcPts val="0"/>
              </a:spcAft>
              <a:buFont typeface="Wingdings" panose="05000000000000000000" pitchFamily="2" charset="2"/>
              <a:buChar char="v"/>
              <a:defRPr/>
            </a:pPr>
            <a:r>
              <a:rPr lang="en-GB" altLang="en-US" sz="2000" b="1" dirty="0">
                <a:solidFill>
                  <a:schemeClr val="tx1"/>
                </a:solidFill>
                <a:latin typeface="Calibri"/>
                <a:cs typeface="Calibri"/>
              </a:rPr>
              <a:t> Reading at home: Part of our homework policy is that children should read at length,  a minimum of 5 times a week at home. We also ask that the children make a comment in their reading record and ask a parent to sign this.  We monitor the reading records on a weekly basis. </a:t>
            </a:r>
            <a:endParaRPr lang="en-GB" altLang="en-US">
              <a:solidFill>
                <a:schemeClr val="tx1"/>
              </a:solidFill>
              <a:latin typeface="SassoonPrimaryInfant"/>
            </a:endParaRPr>
          </a:p>
          <a:p>
            <a:pPr marL="0" indent="0" fontAlgn="auto">
              <a:spcAft>
                <a:spcPts val="0"/>
              </a:spcAft>
              <a:buFont typeface="Arial" charset="0"/>
              <a:buNone/>
              <a:defRPr/>
            </a:pPr>
            <a:endParaRPr lang="en-GB" altLang="en-US">
              <a:gradFill>
                <a:gsLst>
                  <a:gs pos="0">
                    <a:prstClr val="black">
                      <a:lumMod val="25000"/>
                      <a:lumOff val="75000"/>
                    </a:prstClr>
                  </a:gs>
                  <a:gs pos="34000">
                    <a:prstClr val="white">
                      <a:lumMod val="93000"/>
                    </a:prstClr>
                  </a:gs>
                  <a:gs pos="100000">
                    <a:srgbClr val="94D7E4">
                      <a:lumMod val="0"/>
                      <a:lumOff val="100000"/>
                    </a:srgbClr>
                  </a:gs>
                </a:gsLst>
                <a:lin ang="4800000" scaled="0"/>
              </a:gradFill>
              <a:latin typeface="SassoonPrimaryInfant"/>
            </a:endParaRPr>
          </a:p>
        </p:txBody>
      </p:sp>
      <p:pic>
        <p:nvPicPr>
          <p:cNvPr id="30723" name="Picture 4" descr="Grove Primary Schhol logo"/>
          <p:cNvPicPr>
            <a:picLocks noChangeAspect="1" noChangeArrowheads="1"/>
          </p:cNvPicPr>
          <p:nvPr/>
        </p:nvPicPr>
        <p:blipFill>
          <a:blip r:embed="rId3"/>
          <a:srcRect/>
          <a:stretch>
            <a:fillRect/>
          </a:stretch>
        </p:blipFill>
        <p:spPr bwMode="auto">
          <a:xfrm>
            <a:off x="7583488" y="5373688"/>
            <a:ext cx="1452562" cy="13874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23EEFC0-3B33-D2F3-41CB-E3915603203B}"/>
              </a:ext>
            </a:extLst>
          </p:cNvPr>
          <p:cNvSpPr txBox="1"/>
          <p:nvPr/>
        </p:nvSpPr>
        <p:spPr>
          <a:xfrm>
            <a:off x="478886" y="262031"/>
            <a:ext cx="5062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latin typeface="Calibri"/>
                <a:cs typeface="Arial"/>
              </a:rPr>
              <a:t>PE</a:t>
            </a:r>
            <a:endParaRPr lang="en-GB" b="1">
              <a:latin typeface="Calibri"/>
            </a:endParaRPr>
          </a:p>
        </p:txBody>
      </p:sp>
      <p:sp>
        <p:nvSpPr>
          <p:cNvPr id="5" name="TextBox 4">
            <a:extLst>
              <a:ext uri="{FF2B5EF4-FFF2-40B4-BE49-F238E27FC236}">
                <a16:creationId xmlns:a16="http://schemas.microsoft.com/office/drawing/2014/main" id="{2E740FEB-8F79-E1BD-B3AA-E8998DD82E06}"/>
              </a:ext>
            </a:extLst>
          </p:cNvPr>
          <p:cNvSpPr txBox="1"/>
          <p:nvPr/>
        </p:nvSpPr>
        <p:spPr>
          <a:xfrm>
            <a:off x="560206" y="894522"/>
            <a:ext cx="765339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b="1" dirty="0">
                <a:latin typeface="Calibri"/>
                <a:cs typeface="Arial"/>
              </a:rPr>
              <a:t>PE lessons take place twice a week; one indoor and one outdoor.</a:t>
            </a:r>
            <a:endParaRPr lang="en-US" b="1">
              <a:latin typeface="Calibri"/>
            </a:endParaRPr>
          </a:p>
          <a:p>
            <a:pPr marL="285750" indent="-285750">
              <a:buFont typeface="Arial"/>
              <a:buChar char="•"/>
            </a:pPr>
            <a:endParaRPr lang="en-GB" b="1" dirty="0">
              <a:latin typeface="Calibri"/>
              <a:cs typeface="Arial"/>
            </a:endParaRPr>
          </a:p>
          <a:p>
            <a:pPr marL="285750" indent="-285750">
              <a:buFont typeface="Arial"/>
              <a:buChar char="•"/>
            </a:pPr>
            <a:r>
              <a:rPr lang="en-GB" b="1" dirty="0">
                <a:latin typeface="Calibri"/>
                <a:cs typeface="Arial"/>
              </a:rPr>
              <a:t>For indoor lessons, the children will need to wear their PE kit under their uniform so that they can remove this and be ready for PE.</a:t>
            </a:r>
          </a:p>
          <a:p>
            <a:pPr marL="285750" indent="-285750">
              <a:buFont typeface="Arial"/>
              <a:buChar char="•"/>
            </a:pPr>
            <a:endParaRPr lang="en-GB" b="1" dirty="0">
              <a:latin typeface="Calibri"/>
              <a:cs typeface="Arial"/>
            </a:endParaRPr>
          </a:p>
          <a:p>
            <a:pPr marL="285750" indent="-285750">
              <a:buFont typeface="Arial"/>
              <a:buChar char="•"/>
            </a:pPr>
            <a:r>
              <a:rPr lang="en-GB" b="1" dirty="0">
                <a:latin typeface="Calibri"/>
                <a:cs typeface="Arial"/>
              </a:rPr>
              <a:t>For outdoor PE lessons, the children will need to come into school wearing their PE kit. They will remain in their kits all day. </a:t>
            </a:r>
          </a:p>
          <a:p>
            <a:pPr marL="285750" indent="-285750">
              <a:buFont typeface="Arial"/>
              <a:buChar char="•"/>
            </a:pPr>
            <a:endParaRPr lang="en-GB" b="1" dirty="0">
              <a:latin typeface="Calibri"/>
            </a:endParaRPr>
          </a:p>
          <a:p>
            <a:pPr marL="285750" indent="-285750">
              <a:buFont typeface="Arial"/>
              <a:buChar char="•"/>
            </a:pPr>
            <a:r>
              <a:rPr lang="en-GB" b="1" dirty="0">
                <a:latin typeface="Calibri"/>
                <a:cs typeface="Arial"/>
              </a:rPr>
              <a:t>If your child attends an after-school sports club, they will require a change of clothes. The children should bring this in on the day, in a bag. </a:t>
            </a:r>
            <a:endParaRPr lang="en-GB" b="1" dirty="0">
              <a:latin typeface="Calibri"/>
            </a:endParaRPr>
          </a:p>
        </p:txBody>
      </p:sp>
    </p:spTree>
    <p:extLst>
      <p:ext uri="{BB962C8B-B14F-4D97-AF65-F5344CB8AC3E}">
        <p14:creationId xmlns:p14="http://schemas.microsoft.com/office/powerpoint/2010/main" val="2062721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4" descr="Grove Primary Schhol logo"/>
          <p:cNvPicPr>
            <a:picLocks noChangeAspect="1" noChangeArrowheads="1"/>
          </p:cNvPicPr>
          <p:nvPr/>
        </p:nvPicPr>
        <p:blipFill>
          <a:blip r:embed="rId3"/>
          <a:srcRect/>
          <a:stretch>
            <a:fillRect/>
          </a:stretch>
        </p:blipFill>
        <p:spPr bwMode="auto">
          <a:xfrm>
            <a:off x="7691438" y="5494820"/>
            <a:ext cx="1452562" cy="1387475"/>
          </a:xfrm>
          <a:prstGeom prst="rect">
            <a:avLst/>
          </a:prstGeom>
          <a:noFill/>
          <a:ln w="9525">
            <a:noFill/>
            <a:miter lim="800000"/>
            <a:headEnd/>
            <a:tailEnd/>
          </a:ln>
        </p:spPr>
      </p:pic>
      <p:sp>
        <p:nvSpPr>
          <p:cNvPr id="28674" name="Rectangle 3"/>
          <p:cNvSpPr>
            <a:spLocks noGrp="1" noChangeArrowheads="1"/>
          </p:cNvSpPr>
          <p:nvPr>
            <p:ph idx="1"/>
          </p:nvPr>
        </p:nvSpPr>
        <p:spPr>
          <a:xfrm>
            <a:off x="179388" y="1196975"/>
            <a:ext cx="8785225" cy="4608289"/>
          </a:xfrm>
        </p:spPr>
        <p:txBody>
          <a:bodyPr vert="horz" lIns="91440" tIns="45720" rIns="91440" bIns="45720" rtlCol="0" anchor="t">
            <a:normAutofit/>
          </a:bodyPr>
          <a:lstStyle/>
          <a:p>
            <a:pPr marL="629920" indent="-531495" fontAlgn="auto">
              <a:spcBef>
                <a:spcPts val="600"/>
              </a:spcBef>
              <a:spcAft>
                <a:spcPts val="600"/>
              </a:spcAft>
              <a:buFont typeface="Wingdings" panose="05000000000000000000" pitchFamily="2" charset="2"/>
              <a:buChar char="v"/>
              <a:defRPr/>
            </a:pPr>
            <a:r>
              <a:rPr lang="en-GB" altLang="en-US" sz="2000" b="1" dirty="0">
                <a:solidFill>
                  <a:schemeClr val="tx1"/>
                </a:solidFill>
                <a:latin typeface="Calibri"/>
                <a:cs typeface="Calibri"/>
              </a:rPr>
              <a:t>Homework is given out once a week, on a Friday, and can be submitted on Arbor. Homework will be made up of one written task, reading,  spellings and times tables. </a:t>
            </a:r>
            <a:endParaRPr lang="en-US" dirty="0">
              <a:solidFill>
                <a:schemeClr val="tx1"/>
              </a:solidFill>
            </a:endParaRPr>
          </a:p>
          <a:p>
            <a:pPr marL="629920" indent="-531495" fontAlgn="auto">
              <a:spcBef>
                <a:spcPts val="600"/>
              </a:spcBef>
              <a:spcAft>
                <a:spcPts val="600"/>
              </a:spcAft>
              <a:buFont typeface="Wingdings" panose="05000000000000000000" pitchFamily="2" charset="2"/>
              <a:buChar char="v"/>
              <a:defRPr/>
            </a:pPr>
            <a:endParaRPr lang="en-GB" altLang="en-US" sz="2000" b="1" dirty="0">
              <a:solidFill>
                <a:schemeClr val="tx1"/>
              </a:solidFill>
              <a:latin typeface="Calibri" panose="020F0502020204030204" pitchFamily="34" charset="0"/>
              <a:cs typeface="Calibri"/>
            </a:endParaRPr>
          </a:p>
          <a:p>
            <a:pPr marL="629920" indent="-531495" fontAlgn="auto">
              <a:spcBef>
                <a:spcPts val="600"/>
              </a:spcBef>
              <a:spcAft>
                <a:spcPts val="600"/>
              </a:spcAft>
              <a:buFont typeface="Wingdings" panose="05000000000000000000" pitchFamily="2" charset="2"/>
              <a:buChar char="v"/>
              <a:defRPr/>
            </a:pPr>
            <a:r>
              <a:rPr lang="en-GB" altLang="en-US" sz="2000" b="1" dirty="0">
                <a:solidFill>
                  <a:schemeClr val="tx1"/>
                </a:solidFill>
                <a:latin typeface="Calibri"/>
                <a:cs typeface="Calibri"/>
              </a:rPr>
              <a:t>The use of Timetable Rockstars supports the children’s learning and we ask that you encourage them to log in and practise their times tables and number facts. The children should have their log in details, but any problems should be referred to the class teacher. </a:t>
            </a:r>
            <a:endParaRPr lang="en-GB" altLang="en-US" sz="2000" b="1" dirty="0">
              <a:solidFill>
                <a:schemeClr val="tx1"/>
              </a:solidFill>
              <a:latin typeface="Calibri" panose="020F0502020204030204" pitchFamily="34" charset="0"/>
              <a:cs typeface="Calibri"/>
            </a:endParaRPr>
          </a:p>
          <a:p>
            <a:pPr marL="629920" indent="-531495" fontAlgn="auto">
              <a:spcBef>
                <a:spcPts val="600"/>
              </a:spcBef>
              <a:spcAft>
                <a:spcPts val="600"/>
              </a:spcAft>
              <a:buFont typeface="Wingdings" panose="05000000000000000000" pitchFamily="2" charset="2"/>
              <a:buChar char="v"/>
              <a:defRPr/>
            </a:pPr>
            <a:endParaRPr lang="en-GB" altLang="en-US" sz="2800" b="1" dirty="0">
              <a:gradFill>
                <a:gsLst>
                  <a:gs pos="0">
                    <a:prstClr val="black">
                      <a:lumMod val="25000"/>
                      <a:lumOff val="75000"/>
                    </a:prstClr>
                  </a:gs>
                  <a:gs pos="34000">
                    <a:prstClr val="white">
                      <a:lumMod val="93000"/>
                    </a:prstClr>
                  </a:gs>
                  <a:gs pos="100000">
                    <a:srgbClr val="94D7E4">
                      <a:lumMod val="0"/>
                      <a:lumOff val="100000"/>
                    </a:srgbClr>
                  </a:gs>
                </a:gsLst>
                <a:lin ang="4800000" scaled="0"/>
              </a:gradFill>
              <a:latin typeface="Calibri" panose="020F0502020204030204" pitchFamily="34" charset="0"/>
              <a:cs typeface="Calibri" panose="020F0502020204030204" pitchFamily="34" charset="0"/>
            </a:endParaRPr>
          </a:p>
        </p:txBody>
      </p:sp>
      <p:sp>
        <p:nvSpPr>
          <p:cNvPr id="32771" name="TextBox 2"/>
          <p:cNvSpPr txBox="1">
            <a:spLocks noChangeArrowheads="1"/>
          </p:cNvSpPr>
          <p:nvPr/>
        </p:nvSpPr>
        <p:spPr bwMode="auto">
          <a:xfrm>
            <a:off x="179388" y="119944"/>
            <a:ext cx="2771775" cy="769938"/>
          </a:xfrm>
          <a:prstGeom prst="rect">
            <a:avLst/>
          </a:prstGeom>
          <a:noFill/>
          <a:ln w="9525">
            <a:noFill/>
            <a:miter lim="800000"/>
            <a:headEnd/>
            <a:tailEnd/>
          </a:ln>
        </p:spPr>
        <p:txBody>
          <a:bodyPr wrap="none">
            <a:spAutoFit/>
          </a:bodyPr>
          <a:lstStyle/>
          <a:p>
            <a:r>
              <a:rPr lang="en-GB" sz="4400" b="1">
                <a:latin typeface="Calibri" pitchFamily="34" charset="0"/>
              </a:rPr>
              <a:t>Homework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6"/>
          <p:cNvSpPr>
            <a:spLocks noGrp="1"/>
          </p:cNvSpPr>
          <p:nvPr>
            <p:ph type="title"/>
          </p:nvPr>
        </p:nvSpPr>
        <p:spPr>
          <a:xfrm>
            <a:off x="250825" y="188913"/>
            <a:ext cx="8229600" cy="1143000"/>
          </a:xfrm>
        </p:spPr>
        <p:txBody>
          <a:bodyPr/>
          <a:lstStyle/>
          <a:p>
            <a:pPr fontAlgn="auto">
              <a:spcAft>
                <a:spcPts val="0"/>
              </a:spcAft>
              <a:defRPr/>
            </a:pPr>
            <a:r>
              <a:rPr lang="en-GB" b="1">
                <a:latin typeface="Calibri" panose="020F0502020204030204" pitchFamily="34" charset="0"/>
                <a:cs typeface="Calibri" panose="020F0502020204030204" pitchFamily="34" charset="0"/>
              </a:rPr>
              <a:t>Communication</a:t>
            </a:r>
          </a:p>
        </p:txBody>
      </p:sp>
      <p:sp>
        <p:nvSpPr>
          <p:cNvPr id="10243" name="Rectangle 3"/>
          <p:cNvSpPr>
            <a:spLocks noGrp="1" noChangeArrowheads="1"/>
          </p:cNvSpPr>
          <p:nvPr>
            <p:ph idx="1"/>
          </p:nvPr>
        </p:nvSpPr>
        <p:spPr>
          <a:xfrm>
            <a:off x="194036" y="1227378"/>
            <a:ext cx="8478838" cy="3895055"/>
          </a:xfrm>
        </p:spPr>
        <p:txBody>
          <a:bodyPr vert="horz" lIns="91440" tIns="45720" rIns="91440" bIns="45720" rtlCol="0" anchor="t">
            <a:noAutofit/>
          </a:bodyPr>
          <a:lstStyle/>
          <a:p>
            <a:pPr marL="718820" indent="-539750" fontAlgn="auto">
              <a:spcAft>
                <a:spcPts val="0"/>
              </a:spcAft>
              <a:buFont typeface="Wingdings" panose="05000000000000000000" pitchFamily="2" charset="2"/>
              <a:buChar char="v"/>
              <a:defRPr/>
            </a:pPr>
            <a:r>
              <a:rPr lang="en-GB" altLang="en-US" sz="2000" b="1" dirty="0">
                <a:latin typeface="Calibri"/>
                <a:cs typeface="Calibri"/>
              </a:rPr>
              <a:t>It is good for the children to know that there is communication between parents and teachers. </a:t>
            </a:r>
            <a:endParaRPr lang="en-US" dirty="0"/>
          </a:p>
          <a:p>
            <a:pPr marL="718820" indent="-539750" fontAlgn="auto">
              <a:spcAft>
                <a:spcPts val="0"/>
              </a:spcAft>
              <a:buFont typeface="Wingdings" panose="05000000000000000000" pitchFamily="2" charset="2"/>
              <a:buChar char="v"/>
              <a:defRPr/>
            </a:pPr>
            <a:endParaRPr lang="en-GB" altLang="en-US" sz="2000" b="1" dirty="0">
              <a:latin typeface="Calibri" panose="020F0502020204030204" pitchFamily="34" charset="0"/>
              <a:cs typeface="Calibri" panose="020F0502020204030204" pitchFamily="34" charset="0"/>
            </a:endParaRPr>
          </a:p>
          <a:p>
            <a:pPr marL="718820" indent="-539750" fontAlgn="auto">
              <a:spcAft>
                <a:spcPts val="0"/>
              </a:spcAft>
              <a:buFont typeface="Wingdings" panose="05000000000000000000" pitchFamily="2" charset="2"/>
              <a:buChar char="v"/>
              <a:defRPr/>
            </a:pPr>
            <a:r>
              <a:rPr lang="en-GB" altLang="en-US" sz="2000" b="1" dirty="0">
                <a:latin typeface="Calibri"/>
                <a:cs typeface="Calibri"/>
              </a:rPr>
              <a:t>If you have any questions or concerns, please email the class teacher or call the office to make a telephone appointment.</a:t>
            </a:r>
          </a:p>
          <a:p>
            <a:pPr marL="718820" indent="-539750" fontAlgn="auto">
              <a:spcAft>
                <a:spcPts val="0"/>
              </a:spcAft>
              <a:buFont typeface="Wingdings" panose="05000000000000000000" pitchFamily="2" charset="2"/>
              <a:buChar char="v"/>
              <a:defRPr/>
            </a:pPr>
            <a:endParaRPr lang="en-GB" altLang="en-US" sz="2000" b="1" dirty="0">
              <a:latin typeface="Calibri" panose="020F0502020204030204" pitchFamily="34" charset="0"/>
              <a:cs typeface="Calibri" panose="020F0502020204030204" pitchFamily="34" charset="0"/>
            </a:endParaRPr>
          </a:p>
          <a:p>
            <a:pPr marL="718820" indent="-539750" fontAlgn="auto">
              <a:spcAft>
                <a:spcPts val="0"/>
              </a:spcAft>
              <a:buFont typeface="Wingdings" panose="05000000000000000000" pitchFamily="2" charset="2"/>
              <a:buChar char="v"/>
              <a:defRPr/>
            </a:pPr>
            <a:r>
              <a:rPr lang="en-GB" altLang="en-US" sz="2000" b="1" dirty="0">
                <a:latin typeface="Calibri"/>
                <a:cs typeface="Calibri"/>
              </a:rPr>
              <a:t>Please ensure that you let the office know of any changes to your contact details. It is important that we have current details in case of an emergency. </a:t>
            </a:r>
          </a:p>
        </p:txBody>
      </p:sp>
      <p:pic>
        <p:nvPicPr>
          <p:cNvPr id="36867" name="Picture 4" descr="Grove Primary Schhol logo"/>
          <p:cNvPicPr>
            <a:picLocks noChangeAspect="1" noChangeArrowheads="1"/>
          </p:cNvPicPr>
          <p:nvPr/>
        </p:nvPicPr>
        <p:blipFill>
          <a:blip r:embed="rId3"/>
          <a:srcRect/>
          <a:stretch>
            <a:fillRect/>
          </a:stretch>
        </p:blipFill>
        <p:spPr bwMode="auto">
          <a:xfrm>
            <a:off x="7669213" y="5445125"/>
            <a:ext cx="1439862" cy="13747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327CD1C695974D8FEBE8E5DD7DD8DB" ma:contentTypeVersion="13" ma:contentTypeDescription="Create a new document." ma:contentTypeScope="" ma:versionID="9e8d354e930ac8b9d3e06a91b5e3da4d">
  <xsd:schema xmlns:xsd="http://www.w3.org/2001/XMLSchema" xmlns:xs="http://www.w3.org/2001/XMLSchema" xmlns:p="http://schemas.microsoft.com/office/2006/metadata/properties" xmlns:ns2="824645f5-78e4-45e2-b1ba-6e25282f846f" xmlns:ns3="07736493-5cda-4e54-999b-41e068d03eb4" targetNamespace="http://schemas.microsoft.com/office/2006/metadata/properties" ma:root="true" ma:fieldsID="2b731d74c5c34e9c0f30cca9345c580b" ns2:_="" ns3:_="">
    <xsd:import namespace="824645f5-78e4-45e2-b1ba-6e25282f846f"/>
    <xsd:import namespace="07736493-5cda-4e54-999b-41e068d03eb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4645f5-78e4-45e2-b1ba-6e25282f8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c285a-cb7b-4efa-ad50-f8689e2af0a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736493-5cda-4e54-999b-41e068d03eb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0497310-07d6-4cc6-843f-0a4c4a52b16b}" ma:internalName="TaxCatchAll" ma:showField="CatchAllData" ma:web="07736493-5cda-4e54-999b-41e068d03e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24645f5-78e4-45e2-b1ba-6e25282f846f">
      <Terms xmlns="http://schemas.microsoft.com/office/infopath/2007/PartnerControls"/>
    </lcf76f155ced4ddcb4097134ff3c332f>
    <TaxCatchAll xmlns="07736493-5cda-4e54-999b-41e068d03eb4" xsi:nil="true"/>
  </documentManagement>
</p:properties>
</file>

<file path=customXml/itemProps1.xml><?xml version="1.0" encoding="utf-8"?>
<ds:datastoreItem xmlns:ds="http://schemas.openxmlformats.org/officeDocument/2006/customXml" ds:itemID="{358E743C-FF8A-4670-9D6C-4131F931BDE9}">
  <ds:schemaRefs>
    <ds:schemaRef ds:uri="http://schemas.microsoft.com/sharepoint/v3/contenttype/forms"/>
  </ds:schemaRefs>
</ds:datastoreItem>
</file>

<file path=customXml/itemProps2.xml><?xml version="1.0" encoding="utf-8"?>
<ds:datastoreItem xmlns:ds="http://schemas.openxmlformats.org/officeDocument/2006/customXml" ds:itemID="{C8152ACC-6623-463E-8715-3F3E3D2718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4645f5-78e4-45e2-b1ba-6e25282f846f"/>
    <ds:schemaRef ds:uri="07736493-5cda-4e54-999b-41e068d03e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ABEF1C-B15F-4ED9-ABB9-8422345978B9}">
  <ds:schemaRefs>
    <ds:schemaRef ds:uri="http://schemas.microsoft.com/office/2006/documentManagement/types"/>
    <ds:schemaRef ds:uri="http://purl.org/dc/dcmitype/"/>
    <ds:schemaRef ds:uri="http://purl.org/dc/terms/"/>
    <ds:schemaRef ds:uri="824645f5-78e4-45e2-b1ba-6e25282f846f"/>
    <ds:schemaRef ds:uri="http://www.w3.org/XML/1998/namespace"/>
    <ds:schemaRef ds:uri="http://schemas.microsoft.com/office/infopath/2007/PartnerControls"/>
    <ds:schemaRef ds:uri="http://schemas.openxmlformats.org/package/2006/metadata/core-properties"/>
    <ds:schemaRef ds:uri="07736493-5cda-4e54-999b-41e068d03eb4"/>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TM04033923[[fn=Depth]]</Template>
  <TotalTime>17</TotalTime>
  <Words>557</Words>
  <Application>Microsoft Office PowerPoint</Application>
  <PresentationFormat>On-screen Show (4:3)</PresentationFormat>
  <Paragraphs>65</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Corbel</vt:lpstr>
      <vt:lpstr>SassoonPrimaryInfant</vt:lpstr>
      <vt:lpstr>Wingdings</vt:lpstr>
      <vt:lpstr>Depth</vt:lpstr>
      <vt:lpstr>PowerPoint Presentation</vt:lpstr>
      <vt:lpstr>Y5 Class Teachers</vt:lpstr>
      <vt:lpstr>Curriculum: The Big Picture</vt:lpstr>
      <vt:lpstr>PowerPoint Presentation</vt:lpstr>
      <vt:lpstr>Reading</vt:lpstr>
      <vt:lpstr>PowerPoint Presentation</vt:lpstr>
      <vt:lpstr>PowerPoint Presentation</vt:lpstr>
      <vt:lpstr>Communication</vt:lpstr>
    </vt:vector>
  </TitlesOfParts>
  <Company>Grove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Leppard</dc:creator>
  <cp:lastModifiedBy>Miss Patel</cp:lastModifiedBy>
  <cp:revision>254</cp:revision>
  <cp:lastPrinted>2016-09-27T09:25:16Z</cp:lastPrinted>
  <dcterms:created xsi:type="dcterms:W3CDTF">2015-09-30T12:19:22Z</dcterms:created>
  <dcterms:modified xsi:type="dcterms:W3CDTF">2026-09-25T08:13:51Z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0x01010065327CD1C695974D8FEBE8E5DD7DD8DB</vt:lpwstr>
  </property>
  <property fmtid="{D5CDD505-2E9C-101B-9397-08002B2CF9AE}" pid="3" name="Order">
    <vt:r8>317400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