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5" r:id="rId4"/>
  </p:sldMasterIdLst>
  <p:notesMasterIdLst>
    <p:notesMasterId r:id="rId13"/>
  </p:notesMasterIdLst>
  <p:handoutMasterIdLst>
    <p:handoutMasterId r:id="rId14"/>
  </p:handoutMasterIdLst>
  <p:sldIdLst>
    <p:sldId id="256" r:id="rId5"/>
    <p:sldId id="279" r:id="rId6"/>
    <p:sldId id="262" r:id="rId7"/>
    <p:sldId id="274" r:id="rId8"/>
    <p:sldId id="277" r:id="rId9"/>
    <p:sldId id="278" r:id="rId10"/>
    <p:sldId id="272" r:id="rId11"/>
    <p:sldId id="260" r:id="rId12"/>
  </p:sldIdLst>
  <p:sldSz cx="9144000" cy="6858000" type="screen4x3"/>
  <p:notesSz cx="6797675" cy="9874250"/>
  <p:defaultTextStyle>
    <a:defPPr>
      <a:defRPr lang="en-US"/>
    </a:defPPr>
    <a:lvl1pPr algn="l" rtl="0" eaLnBrk="0" fontAlgn="base" hangingPunct="0">
      <a:spcBef>
        <a:spcPct val="0"/>
      </a:spcBef>
      <a:spcAft>
        <a:spcPct val="0"/>
      </a:spcAft>
      <a:defRPr kern="1200">
        <a:solidFill>
          <a:schemeClr val="tx1"/>
        </a:solidFill>
        <a:latin typeface="Tahoma" charset="0"/>
        <a:ea typeface="+mn-ea"/>
        <a:cs typeface="+mn-cs"/>
      </a:defRPr>
    </a:lvl1pPr>
    <a:lvl2pPr marL="457200" algn="l" rtl="0" eaLnBrk="0" fontAlgn="base" hangingPunct="0">
      <a:spcBef>
        <a:spcPct val="0"/>
      </a:spcBef>
      <a:spcAft>
        <a:spcPct val="0"/>
      </a:spcAft>
      <a:defRPr kern="1200">
        <a:solidFill>
          <a:schemeClr val="tx1"/>
        </a:solidFill>
        <a:latin typeface="Tahoma" charset="0"/>
        <a:ea typeface="+mn-ea"/>
        <a:cs typeface="+mn-cs"/>
      </a:defRPr>
    </a:lvl2pPr>
    <a:lvl3pPr marL="914400" algn="l" rtl="0" eaLnBrk="0" fontAlgn="base" hangingPunct="0">
      <a:spcBef>
        <a:spcPct val="0"/>
      </a:spcBef>
      <a:spcAft>
        <a:spcPct val="0"/>
      </a:spcAft>
      <a:defRPr kern="1200">
        <a:solidFill>
          <a:schemeClr val="tx1"/>
        </a:solidFill>
        <a:latin typeface="Tahoma" charset="0"/>
        <a:ea typeface="+mn-ea"/>
        <a:cs typeface="+mn-cs"/>
      </a:defRPr>
    </a:lvl3pPr>
    <a:lvl4pPr marL="1371600" algn="l" rtl="0" eaLnBrk="0" fontAlgn="base" hangingPunct="0">
      <a:spcBef>
        <a:spcPct val="0"/>
      </a:spcBef>
      <a:spcAft>
        <a:spcPct val="0"/>
      </a:spcAft>
      <a:defRPr kern="1200">
        <a:solidFill>
          <a:schemeClr val="tx1"/>
        </a:solidFill>
        <a:latin typeface="Tahoma" charset="0"/>
        <a:ea typeface="+mn-ea"/>
        <a:cs typeface="+mn-cs"/>
      </a:defRPr>
    </a:lvl4pPr>
    <a:lvl5pPr marL="1828800" algn="l" rtl="0" eaLnBrk="0" fontAlgn="base" hangingPunct="0">
      <a:spcBef>
        <a:spcPct val="0"/>
      </a:spcBef>
      <a:spcAft>
        <a:spcPct val="0"/>
      </a:spcAft>
      <a:defRPr kern="1200">
        <a:solidFill>
          <a:schemeClr val="tx1"/>
        </a:solidFill>
        <a:latin typeface="Tahoma" charset="0"/>
        <a:ea typeface="+mn-ea"/>
        <a:cs typeface="+mn-cs"/>
      </a:defRPr>
    </a:lvl5pPr>
    <a:lvl6pPr marL="2286000" algn="l" defTabSz="914400" rtl="0" eaLnBrk="1" latinLnBrk="0" hangingPunct="1">
      <a:defRPr kern="1200">
        <a:solidFill>
          <a:schemeClr val="tx1"/>
        </a:solidFill>
        <a:latin typeface="Tahoma" charset="0"/>
        <a:ea typeface="+mn-ea"/>
        <a:cs typeface="+mn-cs"/>
      </a:defRPr>
    </a:lvl6pPr>
    <a:lvl7pPr marL="2743200" algn="l" defTabSz="914400" rtl="0" eaLnBrk="1" latinLnBrk="0" hangingPunct="1">
      <a:defRPr kern="1200">
        <a:solidFill>
          <a:schemeClr val="tx1"/>
        </a:solidFill>
        <a:latin typeface="Tahoma" charset="0"/>
        <a:ea typeface="+mn-ea"/>
        <a:cs typeface="+mn-cs"/>
      </a:defRPr>
    </a:lvl7pPr>
    <a:lvl8pPr marL="3200400" algn="l" defTabSz="914400" rtl="0" eaLnBrk="1" latinLnBrk="0" hangingPunct="1">
      <a:defRPr kern="1200">
        <a:solidFill>
          <a:schemeClr val="tx1"/>
        </a:solidFill>
        <a:latin typeface="Tahoma" charset="0"/>
        <a:ea typeface="+mn-ea"/>
        <a:cs typeface="+mn-cs"/>
      </a:defRPr>
    </a:lvl8pPr>
    <a:lvl9pPr marL="3657600" algn="l" defTabSz="914400" rtl="0" eaLnBrk="1" latinLnBrk="0" hangingPunct="1">
      <a:defRPr kern="1200">
        <a:solidFill>
          <a:schemeClr val="tx1"/>
        </a:solidFill>
        <a:latin typeface="Tahoma"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FFA"/>
    <a:srgbClr val="3366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6B9C95-3B1F-1952-DF9A-8E34C9EEFCB5}" v="42" dt="2025-09-18T13:37:30.8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24"/>
  </p:normalViewPr>
  <p:slideViewPr>
    <p:cSldViewPr>
      <p:cViewPr varScale="1">
        <p:scale>
          <a:sx n="64" d="100"/>
          <a:sy n="64" d="100"/>
        </p:scale>
        <p:origin x="156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20483" name="Rectangle 3"/>
          <p:cNvSpPr>
            <a:spLocks noGrp="1" noChangeArrowheads="1"/>
          </p:cNvSpPr>
          <p:nvPr>
            <p:ph type="dt" sz="quarter" idx="1"/>
          </p:nvPr>
        </p:nvSpPr>
        <p:spPr bwMode="auto">
          <a:xfrm>
            <a:off x="3849688"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0484" name="Rectangle 4"/>
          <p:cNvSpPr>
            <a:spLocks noGrp="1" noChangeArrowheads="1"/>
          </p:cNvSpPr>
          <p:nvPr>
            <p:ph type="ftr" sz="quarter" idx="2"/>
          </p:nvPr>
        </p:nvSpPr>
        <p:spPr bwMode="auto">
          <a:xfrm>
            <a:off x="0"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20485" name="Rectangle 5"/>
          <p:cNvSpPr>
            <a:spLocks noGrp="1" noChangeArrowheads="1"/>
          </p:cNvSpPr>
          <p:nvPr>
            <p:ph type="sldNum" sz="quarter" idx="3"/>
          </p:nvPr>
        </p:nvSpPr>
        <p:spPr bwMode="auto">
          <a:xfrm>
            <a:off x="3849688"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44393AC1-9481-A24C-AE60-8BE464C70BF7}" type="slidenum">
              <a:rPr lang="en-US" altLang="en-US"/>
              <a:pPr/>
              <a:t>‹#›</a:t>
            </a:fld>
            <a:endParaRPr lang="en-US" altLang="en-US"/>
          </a:p>
        </p:txBody>
      </p:sp>
    </p:spTree>
    <p:extLst>
      <p:ext uri="{BB962C8B-B14F-4D97-AF65-F5344CB8AC3E}">
        <p14:creationId xmlns:p14="http://schemas.microsoft.com/office/powerpoint/2010/main" val="37185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GB"/>
          </a:p>
        </p:txBody>
      </p:sp>
      <p:sp>
        <p:nvSpPr>
          <p:cNvPr id="22531" name="Rectangle 3"/>
          <p:cNvSpPr>
            <a:spLocks noGrp="1" noChangeArrowheads="1"/>
          </p:cNvSpPr>
          <p:nvPr>
            <p:ph type="dt" idx="1"/>
          </p:nvPr>
        </p:nvSpPr>
        <p:spPr bwMode="auto">
          <a:xfrm>
            <a:off x="3849688"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GB"/>
          </a:p>
        </p:txBody>
      </p:sp>
      <p:sp>
        <p:nvSpPr>
          <p:cNvPr id="13316" name="Rectangle 4"/>
          <p:cNvSpPr>
            <a:spLocks noGrp="1" noRot="1" noChangeAspect="1" noChangeArrowheads="1" noTextEdit="1"/>
          </p:cNvSpPr>
          <p:nvPr>
            <p:ph type="sldImg" idx="2"/>
          </p:nvPr>
        </p:nvSpPr>
        <p:spPr bwMode="auto">
          <a:xfrm>
            <a:off x="931863" y="741363"/>
            <a:ext cx="4933950" cy="3702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3" name="Rectangle 5"/>
          <p:cNvSpPr>
            <a:spLocks noGrp="1" noChangeArrowheads="1"/>
          </p:cNvSpPr>
          <p:nvPr>
            <p:ph type="body" sz="quarter" idx="3"/>
          </p:nvPr>
        </p:nvSpPr>
        <p:spPr bwMode="auto">
          <a:xfrm>
            <a:off x="679450" y="4691063"/>
            <a:ext cx="5438775" cy="44434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2534" name="Rectangle 6"/>
          <p:cNvSpPr>
            <a:spLocks noGrp="1" noChangeArrowheads="1"/>
          </p:cNvSpPr>
          <p:nvPr>
            <p:ph type="ftr" sz="quarter" idx="4"/>
          </p:nvPr>
        </p:nvSpPr>
        <p:spPr bwMode="auto">
          <a:xfrm>
            <a:off x="0"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GB"/>
          </a:p>
        </p:txBody>
      </p:sp>
      <p:sp>
        <p:nvSpPr>
          <p:cNvPr id="22535" name="Rectangle 7"/>
          <p:cNvSpPr>
            <a:spLocks noGrp="1" noChangeArrowheads="1"/>
          </p:cNvSpPr>
          <p:nvPr>
            <p:ph type="sldNum" sz="quarter" idx="5"/>
          </p:nvPr>
        </p:nvSpPr>
        <p:spPr bwMode="auto">
          <a:xfrm>
            <a:off x="3849688"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09919B8D-17EF-C342-9824-4686D47523BD}" type="slidenum">
              <a:rPr lang="en-GB" altLang="en-US"/>
              <a:pPr/>
              <a:t>‹#›</a:t>
            </a:fld>
            <a:endParaRPr lang="en-GB" altLang="en-US"/>
          </a:p>
        </p:txBody>
      </p:sp>
    </p:spTree>
    <p:extLst>
      <p:ext uri="{BB962C8B-B14F-4D97-AF65-F5344CB8AC3E}">
        <p14:creationId xmlns:p14="http://schemas.microsoft.com/office/powerpoint/2010/main" val="17586721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fld id="{B0943679-2732-8244-8423-0E21B88074DF}" type="slidenum">
              <a:rPr lang="en-GB" altLang="en-US">
                <a:latin typeface="Arial" charset="0"/>
              </a:rPr>
              <a:pPr/>
              <a:t>1</a:t>
            </a:fld>
            <a:endParaRPr lang="en-GB" altLang="en-US">
              <a:latin typeface="Arial" charset="0"/>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tLang="en-US"/>
          </a:p>
        </p:txBody>
      </p:sp>
    </p:spTree>
    <p:extLst>
      <p:ext uri="{BB962C8B-B14F-4D97-AF65-F5344CB8AC3E}">
        <p14:creationId xmlns:p14="http://schemas.microsoft.com/office/powerpoint/2010/main" val="51242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fld id="{3815B448-B0C3-B74C-BF5C-6F1361C696E1}" type="slidenum">
              <a:rPr lang="en-GB" altLang="en-US">
                <a:latin typeface="Arial" charset="0"/>
              </a:rPr>
              <a:pPr/>
              <a:t>2</a:t>
            </a:fld>
            <a:endParaRPr lang="en-GB" altLang="en-US">
              <a:latin typeface="Arial"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GB" altLang="en-US" dirty="0"/>
          </a:p>
        </p:txBody>
      </p:sp>
    </p:spTree>
    <p:extLst>
      <p:ext uri="{BB962C8B-B14F-4D97-AF65-F5344CB8AC3E}">
        <p14:creationId xmlns:p14="http://schemas.microsoft.com/office/powerpoint/2010/main" val="96965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fld id="{F994AACF-C0E5-3440-953B-1DDA08EF5720}" type="slidenum">
              <a:rPr lang="en-GB" altLang="en-US">
                <a:latin typeface="Arial" charset="0"/>
              </a:rPr>
              <a:pPr/>
              <a:t>3</a:t>
            </a:fld>
            <a:endParaRPr lang="en-GB" altLang="en-US">
              <a:latin typeface="Arial"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tLang="en-US"/>
          </a:p>
        </p:txBody>
      </p:sp>
    </p:spTree>
    <p:extLst>
      <p:ext uri="{BB962C8B-B14F-4D97-AF65-F5344CB8AC3E}">
        <p14:creationId xmlns:p14="http://schemas.microsoft.com/office/powerpoint/2010/main" val="1020152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fld id="{E49E79B3-5A6B-EF49-B397-25D56C75B93D}" type="slidenum">
              <a:rPr lang="en-GB" altLang="en-US">
                <a:latin typeface="Arial" charset="0"/>
              </a:rPr>
              <a:pPr/>
              <a:t>4</a:t>
            </a:fld>
            <a:endParaRPr lang="en-GB" altLang="en-US">
              <a:latin typeface="Arial"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tLang="en-US"/>
          </a:p>
        </p:txBody>
      </p:sp>
    </p:spTree>
    <p:extLst>
      <p:ext uri="{BB962C8B-B14F-4D97-AF65-F5344CB8AC3E}">
        <p14:creationId xmlns:p14="http://schemas.microsoft.com/office/powerpoint/2010/main" val="2918383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fld id="{E49E79B3-5A6B-EF49-B397-25D56C75B93D}" type="slidenum">
              <a:rPr lang="en-GB" altLang="en-US">
                <a:latin typeface="Arial" charset="0"/>
              </a:rPr>
              <a:pPr/>
              <a:t>5</a:t>
            </a:fld>
            <a:endParaRPr lang="en-GB" altLang="en-US">
              <a:latin typeface="Arial"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GB" altLang="en-US"/>
          </a:p>
        </p:txBody>
      </p:sp>
    </p:spTree>
    <p:extLst>
      <p:ext uri="{BB962C8B-B14F-4D97-AF65-F5344CB8AC3E}">
        <p14:creationId xmlns:p14="http://schemas.microsoft.com/office/powerpoint/2010/main" val="1099564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fld id="{E49E79B3-5A6B-EF49-B397-25D56C75B93D}" type="slidenum">
              <a:rPr lang="en-GB" altLang="en-US">
                <a:latin typeface="Arial" charset="0"/>
              </a:rPr>
              <a:pPr/>
              <a:t>6</a:t>
            </a:fld>
            <a:endParaRPr lang="en-GB" altLang="en-US">
              <a:latin typeface="Arial"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tLang="en-US"/>
          </a:p>
        </p:txBody>
      </p:sp>
    </p:spTree>
    <p:extLst>
      <p:ext uri="{BB962C8B-B14F-4D97-AF65-F5344CB8AC3E}">
        <p14:creationId xmlns:p14="http://schemas.microsoft.com/office/powerpoint/2010/main" val="325564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altLang="en-US"/>
          </a:p>
        </p:txBody>
      </p:sp>
    </p:spTree>
    <p:extLst>
      <p:ext uri="{BB962C8B-B14F-4D97-AF65-F5344CB8AC3E}">
        <p14:creationId xmlns:p14="http://schemas.microsoft.com/office/powerpoint/2010/main" val="66195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defRPr>
            </a:lvl1pPr>
            <a:lvl2pPr marL="742950" indent="-285750">
              <a:defRPr>
                <a:solidFill>
                  <a:schemeClr val="tx1"/>
                </a:solidFill>
                <a:latin typeface="Tahoma" charset="0"/>
              </a:defRPr>
            </a:lvl2pPr>
            <a:lvl3pPr marL="1143000" indent="-228600">
              <a:defRPr>
                <a:solidFill>
                  <a:schemeClr val="tx1"/>
                </a:solidFill>
                <a:latin typeface="Tahoma" charset="0"/>
              </a:defRPr>
            </a:lvl3pPr>
            <a:lvl4pPr marL="1600200" indent="-228600">
              <a:defRPr>
                <a:solidFill>
                  <a:schemeClr val="tx1"/>
                </a:solidFill>
                <a:latin typeface="Tahoma" charset="0"/>
              </a:defRPr>
            </a:lvl4pPr>
            <a:lvl5pPr marL="2057400" indent="-22860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fld id="{63D24CB2-43BA-1A4F-AB26-2EE5112D94BA}" type="slidenum">
              <a:rPr lang="en-GB" altLang="en-US">
                <a:latin typeface="Arial" charset="0"/>
              </a:rPr>
              <a:pPr/>
              <a:t>8</a:t>
            </a:fld>
            <a:endParaRPr lang="en-GB" altLang="en-US">
              <a:latin typeface="Arial"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tLang="en-US"/>
          </a:p>
        </p:txBody>
      </p:sp>
    </p:spTree>
    <p:extLst>
      <p:ext uri="{BB962C8B-B14F-4D97-AF65-F5344CB8AC3E}">
        <p14:creationId xmlns:p14="http://schemas.microsoft.com/office/powerpoint/2010/main" val="1412976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C5C0FB4-5CA0-444D-864E-6C849D9198A2}" type="slidenum">
              <a:rPr lang="en-US" altLang="en-US"/>
              <a:pPr/>
              <a:t>‹#›</a:t>
            </a:fld>
            <a:endParaRPr lang="en-US" altLang="en-US"/>
          </a:p>
        </p:txBody>
      </p:sp>
    </p:spTree>
    <p:extLst>
      <p:ext uri="{BB962C8B-B14F-4D97-AF65-F5344CB8AC3E}">
        <p14:creationId xmlns:p14="http://schemas.microsoft.com/office/powerpoint/2010/main" val="196318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CB7EE46-774A-4C4B-B333-C8E7EA338CAD}" type="slidenum">
              <a:rPr lang="en-US" altLang="en-US"/>
              <a:pPr/>
              <a:t>‹#›</a:t>
            </a:fld>
            <a:endParaRPr lang="en-US" altLang="en-US"/>
          </a:p>
        </p:txBody>
      </p:sp>
    </p:spTree>
    <p:extLst>
      <p:ext uri="{BB962C8B-B14F-4D97-AF65-F5344CB8AC3E}">
        <p14:creationId xmlns:p14="http://schemas.microsoft.com/office/powerpoint/2010/main" val="998080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1B804B4-41D0-5A43-8AE2-EAD9987C265E}" type="slidenum">
              <a:rPr lang="en-US" altLang="en-US"/>
              <a:pPr/>
              <a:t>‹#›</a:t>
            </a:fld>
            <a:endParaRPr lang="en-US" altLang="en-US"/>
          </a:p>
        </p:txBody>
      </p:sp>
    </p:spTree>
    <p:extLst>
      <p:ext uri="{BB962C8B-B14F-4D97-AF65-F5344CB8AC3E}">
        <p14:creationId xmlns:p14="http://schemas.microsoft.com/office/powerpoint/2010/main" val="746079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F0FB06F-5A55-2F4D-B1B7-A940BB84B1E0}" type="slidenum">
              <a:rPr lang="en-US" altLang="en-US"/>
              <a:pPr/>
              <a:t>‹#›</a:t>
            </a:fld>
            <a:endParaRPr lang="en-US" altLang="en-US"/>
          </a:p>
        </p:txBody>
      </p:sp>
    </p:spTree>
    <p:extLst>
      <p:ext uri="{BB962C8B-B14F-4D97-AF65-F5344CB8AC3E}">
        <p14:creationId xmlns:p14="http://schemas.microsoft.com/office/powerpoint/2010/main" val="195544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0362B3C2-43A9-7340-8E7D-5259620EABE4}" type="slidenum">
              <a:rPr lang="en-US" altLang="en-US"/>
              <a:pPr/>
              <a:t>‹#›</a:t>
            </a:fld>
            <a:endParaRPr lang="en-US" altLang="en-US"/>
          </a:p>
        </p:txBody>
      </p:sp>
    </p:spTree>
    <p:extLst>
      <p:ext uri="{BB962C8B-B14F-4D97-AF65-F5344CB8AC3E}">
        <p14:creationId xmlns:p14="http://schemas.microsoft.com/office/powerpoint/2010/main" val="873759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5330D90B-ECB1-1545-87B2-3CF5D8C99193}" type="slidenum">
              <a:rPr lang="en-US" altLang="en-US"/>
              <a:pPr/>
              <a:t>‹#›</a:t>
            </a:fld>
            <a:endParaRPr lang="en-US" altLang="en-US"/>
          </a:p>
        </p:txBody>
      </p:sp>
    </p:spTree>
    <p:extLst>
      <p:ext uri="{BB962C8B-B14F-4D97-AF65-F5344CB8AC3E}">
        <p14:creationId xmlns:p14="http://schemas.microsoft.com/office/powerpoint/2010/main" val="781763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9E37409C-1E38-C74F-B621-53445C5D14D1}" type="slidenum">
              <a:rPr lang="en-US" altLang="en-US"/>
              <a:pPr/>
              <a:t>‹#›</a:t>
            </a:fld>
            <a:endParaRPr lang="en-US" altLang="en-US"/>
          </a:p>
        </p:txBody>
      </p:sp>
    </p:spTree>
    <p:extLst>
      <p:ext uri="{BB962C8B-B14F-4D97-AF65-F5344CB8AC3E}">
        <p14:creationId xmlns:p14="http://schemas.microsoft.com/office/powerpoint/2010/main" val="794326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327AC8E-AA22-A54E-B36C-A512D46D7EA0}" type="slidenum">
              <a:rPr lang="en-US" altLang="en-US"/>
              <a:pPr/>
              <a:t>‹#›</a:t>
            </a:fld>
            <a:endParaRPr lang="en-US" altLang="en-US"/>
          </a:p>
        </p:txBody>
      </p:sp>
    </p:spTree>
    <p:extLst>
      <p:ext uri="{BB962C8B-B14F-4D97-AF65-F5344CB8AC3E}">
        <p14:creationId xmlns:p14="http://schemas.microsoft.com/office/powerpoint/2010/main" val="1488984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A5FE475-3E1C-A24F-9A39-2091355D71C9}" type="slidenum">
              <a:rPr lang="en-US" altLang="en-US"/>
              <a:pPr/>
              <a:t>‹#›</a:t>
            </a:fld>
            <a:endParaRPr lang="en-US" altLang="en-US"/>
          </a:p>
        </p:txBody>
      </p:sp>
    </p:spTree>
    <p:extLst>
      <p:ext uri="{BB962C8B-B14F-4D97-AF65-F5344CB8AC3E}">
        <p14:creationId xmlns:p14="http://schemas.microsoft.com/office/powerpoint/2010/main" val="735855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941ADCF-8602-7B41-8DC0-B9DA3475782A}" type="slidenum">
              <a:rPr lang="en-US" altLang="en-US"/>
              <a:pPr/>
              <a:t>‹#›</a:t>
            </a:fld>
            <a:endParaRPr lang="en-US" altLang="en-US"/>
          </a:p>
        </p:txBody>
      </p:sp>
    </p:spTree>
    <p:extLst>
      <p:ext uri="{BB962C8B-B14F-4D97-AF65-F5344CB8AC3E}">
        <p14:creationId xmlns:p14="http://schemas.microsoft.com/office/powerpoint/2010/main" val="165653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4FD0377-49A8-F54D-B900-1D9E24B97011}" type="slidenum">
              <a:rPr lang="en-US" altLang="en-US"/>
              <a:pPr/>
              <a:t>‹#›</a:t>
            </a:fld>
            <a:endParaRPr lang="en-US" altLang="en-US"/>
          </a:p>
        </p:txBody>
      </p:sp>
    </p:spTree>
    <p:extLst>
      <p:ext uri="{BB962C8B-B14F-4D97-AF65-F5344CB8AC3E}">
        <p14:creationId xmlns:p14="http://schemas.microsoft.com/office/powerpoint/2010/main" val="1002458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ahoma"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ahoma"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C5B100A5-B6D8-FE4C-84A4-5D0A76F7B5A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42938" y="1744663"/>
            <a:ext cx="7772400" cy="1470025"/>
          </a:xfrm>
          <a:solidFill>
            <a:srgbClr val="008FFA"/>
          </a:solidFill>
        </p:spPr>
        <p:txBody>
          <a:bodyPr rtlCol="0">
            <a:normAutofit/>
          </a:bodyPr>
          <a:lstStyle/>
          <a:p>
            <a:pPr eaLnBrk="1" fontAlgn="auto" hangingPunct="1">
              <a:spcAft>
                <a:spcPts val="0"/>
              </a:spcAft>
              <a:defRPr/>
            </a:pPr>
            <a:r>
              <a:rPr lang="en-GB" sz="5400" b="1" dirty="0">
                <a:solidFill>
                  <a:schemeClr val="bg1"/>
                </a:solidFill>
                <a:effectLst>
                  <a:outerShdw blurRad="38100" dist="38100" dir="2700000" algn="tl">
                    <a:srgbClr val="000000">
                      <a:alpha val="43137"/>
                    </a:srgbClr>
                  </a:outerShdw>
                </a:effectLst>
              </a:rPr>
              <a:t>Grove Primary School</a:t>
            </a:r>
            <a:endParaRPr lang="en-US" sz="5400" b="1" dirty="0">
              <a:solidFill>
                <a:schemeClr val="bg1"/>
              </a:solidFill>
              <a:effectLst>
                <a:outerShdw blurRad="38100" dist="38100" dir="2700000" algn="tl">
                  <a:srgbClr val="000000">
                    <a:alpha val="43137"/>
                  </a:srgbClr>
                </a:outerShdw>
              </a:effectLst>
            </a:endParaRPr>
          </a:p>
        </p:txBody>
      </p:sp>
      <p:sp>
        <p:nvSpPr>
          <p:cNvPr id="2051" name="Rectangle 3"/>
          <p:cNvSpPr>
            <a:spLocks noGrp="1" noChangeArrowheads="1"/>
          </p:cNvSpPr>
          <p:nvPr>
            <p:ph type="subTitle" idx="1"/>
          </p:nvPr>
        </p:nvSpPr>
        <p:spPr>
          <a:xfrm>
            <a:off x="1371600" y="3714750"/>
            <a:ext cx="6400800" cy="1752600"/>
          </a:xfrm>
        </p:spPr>
        <p:txBody>
          <a:bodyPr>
            <a:normAutofit/>
          </a:bodyPr>
          <a:lstStyle/>
          <a:p>
            <a:pPr eaLnBrk="1" hangingPunct="1">
              <a:defRPr/>
            </a:pPr>
            <a:r>
              <a:rPr lang="en-GB" altLang="en-US" b="1" dirty="0">
                <a:solidFill>
                  <a:srgbClr val="008FFA"/>
                </a:solidFill>
                <a:effectLst>
                  <a:outerShdw blurRad="38100" dist="38100" dir="2700000" algn="tl">
                    <a:srgbClr val="C0C0C0"/>
                  </a:outerShdw>
                </a:effectLst>
              </a:rPr>
              <a:t>Year 6 Curriculum Presentation</a:t>
            </a:r>
          </a:p>
        </p:txBody>
      </p:sp>
      <p:pic>
        <p:nvPicPr>
          <p:cNvPr id="2052" name="Picture 5" descr="Grove Primary Schhol logo"/>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812088" y="5465763"/>
            <a:ext cx="1008062"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solidFill>
            <a:srgbClr val="008FFA"/>
          </a:solidFill>
        </p:spPr>
        <p:txBody>
          <a:bodyPr rtlCol="0">
            <a:normAutofit/>
          </a:bodyPr>
          <a:lstStyle/>
          <a:p>
            <a:pPr eaLnBrk="1" fontAlgn="auto" hangingPunct="1">
              <a:spcAft>
                <a:spcPts val="0"/>
              </a:spcAft>
              <a:defRPr/>
            </a:pPr>
            <a:r>
              <a:rPr lang="en-GB" sz="4800" b="1" dirty="0">
                <a:solidFill>
                  <a:schemeClr val="bg1"/>
                </a:solidFill>
                <a:effectLst>
                  <a:outerShdw blurRad="38100" dist="38100" dir="2700000" algn="tl">
                    <a:srgbClr val="000000">
                      <a:alpha val="43137"/>
                    </a:srgbClr>
                  </a:outerShdw>
                </a:effectLst>
              </a:rPr>
              <a:t>Year 6 Teachers</a:t>
            </a:r>
            <a:endParaRPr lang="en-US" sz="4800" b="1" dirty="0">
              <a:solidFill>
                <a:schemeClr val="bg1"/>
              </a:solidFill>
              <a:effectLst>
                <a:outerShdw blurRad="38100" dist="38100" dir="2700000" algn="tl">
                  <a:srgbClr val="000000">
                    <a:alpha val="43137"/>
                  </a:srgbClr>
                </a:outerShdw>
              </a:effectLst>
            </a:endParaRPr>
          </a:p>
        </p:txBody>
      </p:sp>
      <p:sp>
        <p:nvSpPr>
          <p:cNvPr id="7171" name="Rectangle 3"/>
          <p:cNvSpPr>
            <a:spLocks noGrp="1" noChangeArrowheads="1"/>
          </p:cNvSpPr>
          <p:nvPr>
            <p:ph idx="1"/>
          </p:nvPr>
        </p:nvSpPr>
        <p:spPr>
          <a:xfrm>
            <a:off x="971600" y="2528900"/>
            <a:ext cx="6957675" cy="1800200"/>
          </a:xfrm>
        </p:spPr>
        <p:txBody>
          <a:bodyPr/>
          <a:lstStyle/>
          <a:p>
            <a:pPr marL="0" indent="0" algn="ctr" eaLnBrk="1" hangingPunct="1">
              <a:lnSpc>
                <a:spcPct val="150000"/>
              </a:lnSpc>
              <a:buNone/>
            </a:pPr>
            <a:r>
              <a:rPr lang="en-GB" altLang="en-US" b="1" dirty="0">
                <a:solidFill>
                  <a:srgbClr val="008FFA"/>
                </a:solidFill>
              </a:rPr>
              <a:t>6C: Miss Choksi</a:t>
            </a:r>
          </a:p>
          <a:p>
            <a:pPr marL="0" indent="0" algn="ctr" eaLnBrk="1" hangingPunct="1">
              <a:lnSpc>
                <a:spcPct val="150000"/>
              </a:lnSpc>
              <a:buNone/>
            </a:pPr>
            <a:r>
              <a:rPr lang="en-GB" altLang="en-US" b="1" dirty="0">
                <a:solidFill>
                  <a:srgbClr val="008FFA"/>
                </a:solidFill>
              </a:rPr>
              <a:t>6M: Mrs Makwana</a:t>
            </a:r>
          </a:p>
          <a:p>
            <a:pPr marL="0" indent="0" algn="ctr" eaLnBrk="1" hangingPunct="1">
              <a:lnSpc>
                <a:spcPct val="150000"/>
              </a:lnSpc>
              <a:buNone/>
            </a:pPr>
            <a:r>
              <a:rPr lang="en-GB" altLang="en-US" b="1" dirty="0">
                <a:solidFill>
                  <a:srgbClr val="008FFA"/>
                </a:solidFill>
              </a:rPr>
              <a:t>6S: Mrs Selzer</a:t>
            </a:r>
          </a:p>
          <a:p>
            <a:pPr eaLnBrk="1" hangingPunct="1">
              <a:lnSpc>
                <a:spcPct val="150000"/>
              </a:lnSpc>
            </a:pPr>
            <a:endParaRPr lang="en-GB" altLang="en-US" b="1" dirty="0">
              <a:solidFill>
                <a:srgbClr val="008FFA"/>
              </a:solidFill>
            </a:endParaRPr>
          </a:p>
        </p:txBody>
      </p:sp>
      <p:pic>
        <p:nvPicPr>
          <p:cNvPr id="3076" name="Picture 5" descr="Grove Primary Schhol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0" y="5429250"/>
            <a:ext cx="1150938"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blinds(horizontal)">
                                      <p:cBhvr>
                                        <p:cTn id="7" dur="500"/>
                                        <p:tgtEl>
                                          <p:spTgt spid="7171">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171">
                                            <p:txEl>
                                              <p:pRg st="1" end="1"/>
                                            </p:txEl>
                                          </p:spTgt>
                                        </p:tgtEl>
                                        <p:attrNameLst>
                                          <p:attrName>style.visibility</p:attrName>
                                        </p:attrNameLst>
                                      </p:cBhvr>
                                      <p:to>
                                        <p:strVal val="visible"/>
                                      </p:to>
                                    </p:set>
                                    <p:animEffect transition="in" filter="blinds(horizontal)">
                                      <p:cBhvr>
                                        <p:cTn id="10" dur="500"/>
                                        <p:tgtEl>
                                          <p:spTgt spid="7171">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blinds(horizontal)">
                                      <p:cBhvr>
                                        <p:cTn id="13" dur="5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4" descr="Grove Primary Schhol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360" y="5576094"/>
            <a:ext cx="1150938"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solidFill>
            <a:srgbClr val="008FFA"/>
          </a:solidFill>
        </p:spPr>
        <p:txBody>
          <a:bodyPr rtlCol="0">
            <a:normAutofit/>
          </a:bodyPr>
          <a:lstStyle/>
          <a:p>
            <a:pPr eaLnBrk="1" fontAlgn="auto" hangingPunct="1">
              <a:spcAft>
                <a:spcPts val="0"/>
              </a:spcAft>
              <a:defRPr/>
            </a:pPr>
            <a:r>
              <a:rPr lang="en-GB" b="1" dirty="0">
                <a:solidFill>
                  <a:schemeClr val="bg1"/>
                </a:solidFill>
                <a:effectLst>
                  <a:outerShdw blurRad="38100" dist="38100" dir="2700000" algn="tl">
                    <a:srgbClr val="000000">
                      <a:alpha val="43137"/>
                    </a:srgbClr>
                  </a:outerShdw>
                </a:effectLst>
              </a:rPr>
              <a:t>Year 6 Classroom</a:t>
            </a:r>
          </a:p>
        </p:txBody>
      </p:sp>
      <p:pic>
        <p:nvPicPr>
          <p:cNvPr id="8" name="Content Placeholder 7"/>
          <p:cNvPicPr>
            <a:picLocks noGrp="1" noChangeAspect="1"/>
          </p:cNvPicPr>
          <p:nvPr>
            <p:ph idx="1"/>
          </p:nvPr>
        </p:nvPicPr>
        <p:blipFill>
          <a:blip r:embed="rId4"/>
          <a:stretch>
            <a:fillRect/>
          </a:stretch>
        </p:blipFill>
        <p:spPr>
          <a:xfrm>
            <a:off x="1554691" y="1600200"/>
            <a:ext cx="6034617" cy="452596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solidFill>
            <a:srgbClr val="008FFA"/>
          </a:solidFill>
        </p:spPr>
        <p:txBody>
          <a:bodyPr rtlCol="0">
            <a:normAutofit/>
          </a:bodyPr>
          <a:lstStyle/>
          <a:p>
            <a:pPr eaLnBrk="1" fontAlgn="auto" hangingPunct="1">
              <a:spcAft>
                <a:spcPts val="0"/>
              </a:spcAft>
              <a:defRPr/>
            </a:pPr>
            <a:r>
              <a:rPr lang="en-GB" sz="4800" b="1" dirty="0">
                <a:solidFill>
                  <a:schemeClr val="bg1"/>
                </a:solidFill>
                <a:effectLst>
                  <a:outerShdw blurRad="38100" dist="38100" dir="2700000" algn="tl">
                    <a:srgbClr val="000000">
                      <a:alpha val="43137"/>
                    </a:srgbClr>
                  </a:outerShdw>
                </a:effectLst>
              </a:rPr>
              <a:t>Year 6 Curriculum</a:t>
            </a:r>
            <a:endParaRPr lang="en-US" sz="4800" b="1" dirty="0">
              <a:solidFill>
                <a:schemeClr val="bg1"/>
              </a:solidFill>
              <a:effectLst>
                <a:outerShdw blurRad="38100" dist="38100" dir="2700000" algn="tl">
                  <a:srgbClr val="000000">
                    <a:alpha val="43137"/>
                  </a:srgbClr>
                </a:outerShdw>
              </a:effectLst>
            </a:endParaRPr>
          </a:p>
        </p:txBody>
      </p:sp>
      <p:sp>
        <p:nvSpPr>
          <p:cNvPr id="8195" name="Rectangle 3"/>
          <p:cNvSpPr>
            <a:spLocks noGrp="1" noChangeArrowheads="1"/>
          </p:cNvSpPr>
          <p:nvPr>
            <p:ph sz="half" idx="1"/>
          </p:nvPr>
        </p:nvSpPr>
        <p:spPr>
          <a:xfrm>
            <a:off x="457200" y="1600200"/>
            <a:ext cx="8218488" cy="4525963"/>
          </a:xfrm>
        </p:spPr>
        <p:txBody>
          <a:bodyPr/>
          <a:lstStyle/>
          <a:p>
            <a:pPr eaLnBrk="1" hangingPunct="1">
              <a:lnSpc>
                <a:spcPct val="80000"/>
              </a:lnSpc>
              <a:buFontTx/>
              <a:buNone/>
            </a:pPr>
            <a:r>
              <a:rPr lang="en-GB" altLang="en-US" sz="2000" b="1" dirty="0">
                <a:solidFill>
                  <a:srgbClr val="008FFA"/>
                </a:solidFill>
              </a:rPr>
              <a:t>This year our topics and book focuses are:</a:t>
            </a:r>
          </a:p>
          <a:p>
            <a:pPr eaLnBrk="1" hangingPunct="1">
              <a:lnSpc>
                <a:spcPct val="80000"/>
              </a:lnSpc>
              <a:buFontTx/>
              <a:buNone/>
            </a:pPr>
            <a:endParaRPr lang="en-GB" altLang="en-US" sz="2000" b="1" dirty="0">
              <a:solidFill>
                <a:srgbClr val="008FFA"/>
              </a:solidFill>
            </a:endParaRPr>
          </a:p>
          <a:p>
            <a:pPr eaLnBrk="1" hangingPunct="1">
              <a:lnSpc>
                <a:spcPct val="80000"/>
              </a:lnSpc>
              <a:buFontTx/>
              <a:buNone/>
              <a:defRPr/>
            </a:pPr>
            <a:r>
              <a:rPr lang="en-GB" altLang="en-US" sz="2000" b="1" dirty="0">
                <a:solidFill>
                  <a:srgbClr val="008FFA"/>
                </a:solidFill>
                <a:effectLst>
                  <a:outerShdw blurRad="38100" dist="38100" dir="2700000" algn="tl">
                    <a:srgbClr val="C0C0C0"/>
                  </a:outerShdw>
                </a:effectLst>
              </a:rPr>
              <a:t>Autumn Term</a:t>
            </a:r>
            <a:endParaRPr lang="en-GB" altLang="en-US" sz="2000" b="1" dirty="0">
              <a:solidFill>
                <a:srgbClr val="008FFA"/>
              </a:solidFill>
            </a:endParaRPr>
          </a:p>
          <a:p>
            <a:pPr eaLnBrk="1" hangingPunct="1">
              <a:lnSpc>
                <a:spcPct val="80000"/>
              </a:lnSpc>
              <a:defRPr/>
            </a:pPr>
            <a:r>
              <a:rPr lang="en-GB" altLang="en-US" sz="2000" b="1" dirty="0" err="1">
                <a:solidFill>
                  <a:srgbClr val="008FFA"/>
                </a:solidFill>
              </a:rPr>
              <a:t>Mafaa</a:t>
            </a:r>
            <a:r>
              <a:rPr lang="en-GB" altLang="en-US" sz="2000" b="1" dirty="0">
                <a:solidFill>
                  <a:srgbClr val="008FFA"/>
                </a:solidFill>
              </a:rPr>
              <a:t> and the book ‘Freedom’ by Catherine Johnson</a:t>
            </a:r>
          </a:p>
          <a:p>
            <a:pPr eaLnBrk="1" hangingPunct="1">
              <a:lnSpc>
                <a:spcPct val="80000"/>
              </a:lnSpc>
              <a:defRPr/>
            </a:pPr>
            <a:r>
              <a:rPr lang="en-GB" altLang="en-US" sz="2000" b="1" dirty="0">
                <a:solidFill>
                  <a:srgbClr val="008FFA"/>
                </a:solidFill>
              </a:rPr>
              <a:t>Circulatory system</a:t>
            </a:r>
          </a:p>
          <a:p>
            <a:pPr eaLnBrk="1" hangingPunct="1">
              <a:lnSpc>
                <a:spcPct val="80000"/>
              </a:lnSpc>
              <a:defRPr/>
            </a:pPr>
            <a:endParaRPr lang="en-GB" altLang="en-US" sz="2000" b="1" dirty="0">
              <a:solidFill>
                <a:srgbClr val="008FFA"/>
              </a:solidFill>
            </a:endParaRPr>
          </a:p>
          <a:p>
            <a:pPr marL="0" indent="0" eaLnBrk="1" hangingPunct="1">
              <a:lnSpc>
                <a:spcPct val="80000"/>
              </a:lnSpc>
              <a:buNone/>
              <a:defRPr/>
            </a:pPr>
            <a:r>
              <a:rPr lang="en-GB" altLang="en-US" sz="2000" b="1" dirty="0">
                <a:solidFill>
                  <a:srgbClr val="008FFA"/>
                </a:solidFill>
              </a:rPr>
              <a:t>Spring Term</a:t>
            </a:r>
          </a:p>
          <a:p>
            <a:pPr eaLnBrk="1" hangingPunct="1">
              <a:lnSpc>
                <a:spcPct val="80000"/>
              </a:lnSpc>
              <a:defRPr/>
            </a:pPr>
            <a:r>
              <a:rPr lang="en-GB" altLang="en-US" sz="2000" b="1" dirty="0">
                <a:solidFill>
                  <a:srgbClr val="008FFA"/>
                </a:solidFill>
              </a:rPr>
              <a:t>Frozen Kingdoms and the book ‘The Wolf Wilder’ by Katherine Rundell</a:t>
            </a:r>
          </a:p>
          <a:p>
            <a:pPr eaLnBrk="1" hangingPunct="1">
              <a:lnSpc>
                <a:spcPct val="80000"/>
              </a:lnSpc>
              <a:defRPr/>
            </a:pPr>
            <a:r>
              <a:rPr lang="en-GB" altLang="en-US" sz="2000" b="1" dirty="0">
                <a:solidFill>
                  <a:srgbClr val="008FFA"/>
                </a:solidFill>
              </a:rPr>
              <a:t>Electrical Circuits and Components</a:t>
            </a:r>
          </a:p>
          <a:p>
            <a:pPr eaLnBrk="1" hangingPunct="1">
              <a:lnSpc>
                <a:spcPct val="80000"/>
              </a:lnSpc>
              <a:defRPr/>
            </a:pPr>
            <a:endParaRPr lang="en-GB" altLang="en-US" sz="2000" b="1" dirty="0">
              <a:solidFill>
                <a:srgbClr val="008FFA"/>
              </a:solidFill>
            </a:endParaRPr>
          </a:p>
          <a:p>
            <a:pPr marL="0" indent="0" eaLnBrk="1" hangingPunct="1">
              <a:lnSpc>
                <a:spcPct val="80000"/>
              </a:lnSpc>
              <a:buNone/>
              <a:defRPr/>
            </a:pPr>
            <a:r>
              <a:rPr lang="en-GB" altLang="en-US" sz="2000" b="1" dirty="0">
                <a:solidFill>
                  <a:srgbClr val="008FFA"/>
                </a:solidFill>
              </a:rPr>
              <a:t>Summer Term</a:t>
            </a:r>
          </a:p>
          <a:p>
            <a:pPr eaLnBrk="1" hangingPunct="1">
              <a:lnSpc>
                <a:spcPct val="80000"/>
              </a:lnSpc>
              <a:defRPr/>
            </a:pPr>
            <a:r>
              <a:rPr lang="en-GB" altLang="en-US" sz="2000" b="1" dirty="0">
                <a:solidFill>
                  <a:srgbClr val="008FFA"/>
                </a:solidFill>
              </a:rPr>
              <a:t>Britain at War and the book ‘Rose Blanche’ by Ian McEwan and Roberto Innocenti</a:t>
            </a:r>
            <a:endParaRPr lang="en-GB" altLang="en-US" sz="2000" b="1" dirty="0">
              <a:solidFill>
                <a:srgbClr val="008FFA"/>
              </a:solidFill>
              <a:ea typeface="Calibri"/>
              <a:cs typeface="Calibri"/>
            </a:endParaRPr>
          </a:p>
          <a:p>
            <a:pPr eaLnBrk="1" hangingPunct="1">
              <a:lnSpc>
                <a:spcPct val="80000"/>
              </a:lnSpc>
              <a:defRPr/>
            </a:pPr>
            <a:r>
              <a:rPr lang="en-GB" altLang="en-US" sz="2000" b="1" dirty="0">
                <a:solidFill>
                  <a:srgbClr val="008FFA"/>
                </a:solidFill>
              </a:rPr>
              <a:t>Light Theory</a:t>
            </a:r>
          </a:p>
          <a:p>
            <a:pPr eaLnBrk="1" hangingPunct="1">
              <a:lnSpc>
                <a:spcPct val="80000"/>
              </a:lnSpc>
              <a:defRPr/>
            </a:pPr>
            <a:r>
              <a:rPr lang="en-GB" altLang="en-US" sz="2000" b="1" dirty="0">
                <a:solidFill>
                  <a:srgbClr val="008FFA"/>
                </a:solidFill>
              </a:rPr>
              <a:t>Evolution and Inheritance</a:t>
            </a:r>
          </a:p>
          <a:p>
            <a:pPr marL="0" indent="0" eaLnBrk="1" hangingPunct="1">
              <a:lnSpc>
                <a:spcPct val="80000"/>
              </a:lnSpc>
              <a:buNone/>
              <a:defRPr/>
            </a:pPr>
            <a:endParaRPr lang="en-GB" altLang="en-US" sz="2400" b="1" dirty="0">
              <a:solidFill>
                <a:srgbClr val="008FFA"/>
              </a:solidFill>
            </a:endParaRPr>
          </a:p>
          <a:p>
            <a:pPr eaLnBrk="1" hangingPunct="1">
              <a:lnSpc>
                <a:spcPct val="80000"/>
              </a:lnSpc>
              <a:defRPr/>
            </a:pPr>
            <a:endParaRPr lang="en-GB" altLang="en-US" sz="2400" b="1" dirty="0">
              <a:solidFill>
                <a:srgbClr val="008FFA"/>
              </a:solidFill>
            </a:endParaRPr>
          </a:p>
          <a:p>
            <a:pPr eaLnBrk="1" hangingPunct="1">
              <a:lnSpc>
                <a:spcPct val="80000"/>
              </a:lnSpc>
              <a:defRPr/>
            </a:pPr>
            <a:endParaRPr lang="en-GB" altLang="en-US" sz="2400" b="1" dirty="0">
              <a:solidFill>
                <a:srgbClr val="008FFA"/>
              </a:solidFill>
            </a:endParaRPr>
          </a:p>
          <a:p>
            <a:pPr marL="0" indent="0" eaLnBrk="1" hangingPunct="1">
              <a:lnSpc>
                <a:spcPct val="80000"/>
              </a:lnSpc>
              <a:buNone/>
              <a:defRPr/>
            </a:pPr>
            <a:endParaRPr lang="en-GB" altLang="en-US" sz="2400" b="1" dirty="0">
              <a:solidFill>
                <a:srgbClr val="008FFA"/>
              </a:solidFill>
            </a:endParaRPr>
          </a:p>
          <a:p>
            <a:pPr eaLnBrk="1" hangingPunct="1">
              <a:lnSpc>
                <a:spcPct val="80000"/>
              </a:lnSpc>
              <a:buFontTx/>
              <a:buNone/>
            </a:pPr>
            <a:endParaRPr lang="en-US" altLang="en-US" sz="2400" b="1" dirty="0">
              <a:solidFill>
                <a:srgbClr val="008FFA"/>
              </a:solidFill>
            </a:endParaRPr>
          </a:p>
        </p:txBody>
      </p:sp>
      <p:pic>
        <p:nvPicPr>
          <p:cNvPr id="4101" name="Picture 5" descr="Grove Primary Schhol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0" y="5329238"/>
            <a:ext cx="1150938"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5807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solidFill>
            <a:srgbClr val="008FFA"/>
          </a:solidFill>
        </p:spPr>
        <p:txBody>
          <a:bodyPr rtlCol="0">
            <a:normAutofit/>
          </a:bodyPr>
          <a:lstStyle/>
          <a:p>
            <a:pPr eaLnBrk="1" fontAlgn="auto" hangingPunct="1">
              <a:spcAft>
                <a:spcPts val="0"/>
              </a:spcAft>
              <a:defRPr/>
            </a:pPr>
            <a:r>
              <a:rPr lang="en-GB" sz="4800" b="1" dirty="0">
                <a:solidFill>
                  <a:schemeClr val="bg1"/>
                </a:solidFill>
                <a:effectLst>
                  <a:outerShdw blurRad="38100" dist="38100" dir="2700000" algn="tl">
                    <a:srgbClr val="000000">
                      <a:alpha val="43137"/>
                    </a:srgbClr>
                  </a:outerShdw>
                </a:effectLst>
              </a:rPr>
              <a:t>Year 6 Trips and Visitors</a:t>
            </a:r>
            <a:endParaRPr lang="en-US" sz="4800" b="1" dirty="0">
              <a:solidFill>
                <a:schemeClr val="bg1"/>
              </a:solidFill>
              <a:effectLst>
                <a:outerShdw blurRad="38100" dist="38100" dir="2700000" algn="tl">
                  <a:srgbClr val="000000">
                    <a:alpha val="43137"/>
                  </a:srgbClr>
                </a:outerShdw>
              </a:effectLst>
            </a:endParaRPr>
          </a:p>
        </p:txBody>
      </p:sp>
      <p:sp>
        <p:nvSpPr>
          <p:cNvPr id="8195" name="Rectangle 3"/>
          <p:cNvSpPr>
            <a:spLocks noGrp="1" noChangeArrowheads="1"/>
          </p:cNvSpPr>
          <p:nvPr>
            <p:ph sz="half" idx="1"/>
          </p:nvPr>
        </p:nvSpPr>
        <p:spPr>
          <a:xfrm>
            <a:off x="457200" y="1600200"/>
            <a:ext cx="8218488" cy="4525963"/>
          </a:xfrm>
        </p:spPr>
        <p:txBody>
          <a:bodyPr/>
          <a:lstStyle/>
          <a:p>
            <a:pPr marL="0" indent="0" eaLnBrk="1" hangingPunct="1">
              <a:lnSpc>
                <a:spcPct val="80000"/>
              </a:lnSpc>
              <a:buNone/>
              <a:defRPr/>
            </a:pPr>
            <a:endParaRPr lang="en-GB" altLang="en-US" sz="2400" b="1" dirty="0">
              <a:solidFill>
                <a:srgbClr val="008FFA"/>
              </a:solidFill>
            </a:endParaRPr>
          </a:p>
          <a:p>
            <a:pPr eaLnBrk="1" hangingPunct="1">
              <a:lnSpc>
                <a:spcPct val="80000"/>
              </a:lnSpc>
              <a:defRPr/>
            </a:pPr>
            <a:endParaRPr lang="en-GB" altLang="en-US" sz="2400" b="1" dirty="0">
              <a:solidFill>
                <a:srgbClr val="008FFA"/>
              </a:solidFill>
            </a:endParaRPr>
          </a:p>
          <a:p>
            <a:pPr eaLnBrk="1" hangingPunct="1">
              <a:lnSpc>
                <a:spcPct val="80000"/>
              </a:lnSpc>
              <a:defRPr/>
            </a:pPr>
            <a:endParaRPr lang="en-GB" altLang="en-US" sz="2400" b="1" dirty="0">
              <a:solidFill>
                <a:srgbClr val="008FFA"/>
              </a:solidFill>
            </a:endParaRPr>
          </a:p>
          <a:p>
            <a:pPr marL="0" indent="0" eaLnBrk="1" hangingPunct="1">
              <a:lnSpc>
                <a:spcPct val="80000"/>
              </a:lnSpc>
              <a:buNone/>
              <a:defRPr/>
            </a:pPr>
            <a:endParaRPr lang="en-GB" altLang="en-US" sz="2400" b="1" dirty="0">
              <a:solidFill>
                <a:srgbClr val="008FFA"/>
              </a:solidFill>
            </a:endParaRPr>
          </a:p>
          <a:p>
            <a:pPr eaLnBrk="1" hangingPunct="1">
              <a:lnSpc>
                <a:spcPct val="80000"/>
              </a:lnSpc>
              <a:buFontTx/>
              <a:buNone/>
            </a:pPr>
            <a:endParaRPr lang="en-US" altLang="en-US" sz="2400" b="1" dirty="0">
              <a:solidFill>
                <a:srgbClr val="008FFA"/>
              </a:solidFill>
            </a:endParaRPr>
          </a:p>
        </p:txBody>
      </p:sp>
      <p:pic>
        <p:nvPicPr>
          <p:cNvPr id="4101" name="Picture 5" descr="Grove Primary Schhol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0" y="5329238"/>
            <a:ext cx="1150938"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3">
            <a:extLst>
              <a:ext uri="{FF2B5EF4-FFF2-40B4-BE49-F238E27FC236}">
                <a16:creationId xmlns:a16="http://schemas.microsoft.com/office/drawing/2014/main" id="{09B783EE-7658-DD7D-C808-D4C68C541231}"/>
              </a:ext>
            </a:extLst>
          </p:cNvPr>
          <p:cNvSpPr txBox="1">
            <a:spLocks noChangeArrowheads="1"/>
          </p:cNvSpPr>
          <p:nvPr/>
        </p:nvSpPr>
        <p:spPr bwMode="auto">
          <a:xfrm>
            <a:off x="457200" y="1751806"/>
            <a:ext cx="821848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eaLnBrk="1" hangingPunct="1">
              <a:lnSpc>
                <a:spcPct val="80000"/>
              </a:lnSpc>
              <a:buFontTx/>
              <a:buNone/>
              <a:defRPr/>
            </a:pPr>
            <a:r>
              <a:rPr lang="en-GB" altLang="en-US" sz="2000" b="1" dirty="0">
                <a:solidFill>
                  <a:srgbClr val="008FFA"/>
                </a:solidFill>
                <a:effectLst>
                  <a:outerShdw blurRad="38100" dist="38100" dir="2700000" algn="tl">
                    <a:srgbClr val="C0C0C0"/>
                  </a:outerShdw>
                </a:effectLst>
              </a:rPr>
              <a:t>Autumn Term</a:t>
            </a:r>
            <a:endParaRPr lang="en-GB" altLang="en-US" sz="2000" b="1" dirty="0">
              <a:solidFill>
                <a:srgbClr val="008FFA"/>
              </a:solidFill>
            </a:endParaRPr>
          </a:p>
          <a:p>
            <a:pPr eaLnBrk="1" hangingPunct="1">
              <a:lnSpc>
                <a:spcPct val="80000"/>
              </a:lnSpc>
              <a:defRPr/>
            </a:pPr>
            <a:r>
              <a:rPr lang="en-GB" altLang="en-US" sz="2000" b="1" dirty="0">
                <a:solidFill>
                  <a:srgbClr val="008FFA"/>
                </a:solidFill>
              </a:rPr>
              <a:t>Visit to Gurdwara</a:t>
            </a:r>
          </a:p>
          <a:p>
            <a:pPr eaLnBrk="1" hangingPunct="1">
              <a:lnSpc>
                <a:spcPct val="80000"/>
              </a:lnSpc>
              <a:defRPr/>
            </a:pPr>
            <a:r>
              <a:rPr lang="en-GB" altLang="en-US" sz="2000" b="1" dirty="0">
                <a:solidFill>
                  <a:srgbClr val="008FFA"/>
                </a:solidFill>
              </a:rPr>
              <a:t>Visit to Keith Axon Library</a:t>
            </a:r>
          </a:p>
          <a:p>
            <a:pPr eaLnBrk="1" hangingPunct="1">
              <a:lnSpc>
                <a:spcPct val="80000"/>
              </a:lnSpc>
              <a:defRPr/>
            </a:pPr>
            <a:endParaRPr lang="en-GB" altLang="en-US" sz="2000" b="1" dirty="0">
              <a:solidFill>
                <a:srgbClr val="008FFA"/>
              </a:solidFill>
            </a:endParaRPr>
          </a:p>
          <a:p>
            <a:pPr marL="0" indent="0" eaLnBrk="1" hangingPunct="1">
              <a:lnSpc>
                <a:spcPct val="80000"/>
              </a:lnSpc>
              <a:buNone/>
              <a:defRPr/>
            </a:pPr>
            <a:r>
              <a:rPr lang="en-GB" altLang="en-US" sz="2000" b="1" dirty="0">
                <a:solidFill>
                  <a:srgbClr val="008FFA"/>
                </a:solidFill>
              </a:rPr>
              <a:t>Spring Term</a:t>
            </a:r>
          </a:p>
          <a:p>
            <a:pPr eaLnBrk="1" hangingPunct="1">
              <a:lnSpc>
                <a:spcPct val="80000"/>
              </a:lnSpc>
              <a:defRPr/>
            </a:pPr>
            <a:r>
              <a:rPr lang="en-GB" altLang="en-US" sz="2000" b="1" dirty="0">
                <a:solidFill>
                  <a:srgbClr val="008FFA"/>
                </a:solidFill>
              </a:rPr>
              <a:t>Visit to Keith Axon Library</a:t>
            </a:r>
            <a:endParaRPr lang="en-GB" altLang="en-US" sz="2000" b="1" dirty="0">
              <a:solidFill>
                <a:srgbClr val="008FFA"/>
              </a:solidFill>
              <a:ea typeface="Calibri"/>
              <a:cs typeface="Calibri"/>
            </a:endParaRPr>
          </a:p>
          <a:p>
            <a:pPr eaLnBrk="1" hangingPunct="1">
              <a:lnSpc>
                <a:spcPct val="80000"/>
              </a:lnSpc>
              <a:defRPr/>
            </a:pPr>
            <a:endParaRPr lang="en-GB" altLang="en-US" sz="2000" b="1" dirty="0">
              <a:solidFill>
                <a:srgbClr val="008FFA"/>
              </a:solidFill>
            </a:endParaRPr>
          </a:p>
          <a:p>
            <a:pPr marL="0" indent="0" eaLnBrk="1" hangingPunct="1">
              <a:lnSpc>
                <a:spcPct val="80000"/>
              </a:lnSpc>
              <a:buFont typeface="Arial" charset="0"/>
              <a:buNone/>
              <a:defRPr/>
            </a:pPr>
            <a:r>
              <a:rPr lang="en-GB" altLang="en-US" sz="2000" b="1" dirty="0">
                <a:solidFill>
                  <a:srgbClr val="008FFA"/>
                </a:solidFill>
              </a:rPr>
              <a:t>Summer Term</a:t>
            </a:r>
          </a:p>
          <a:p>
            <a:pPr eaLnBrk="1" hangingPunct="1">
              <a:lnSpc>
                <a:spcPct val="80000"/>
              </a:lnSpc>
              <a:defRPr/>
            </a:pPr>
            <a:r>
              <a:rPr lang="en-GB" altLang="en-US" sz="2000" b="1" dirty="0">
                <a:solidFill>
                  <a:srgbClr val="008FFA"/>
                </a:solidFill>
              </a:rPr>
              <a:t>Residential</a:t>
            </a:r>
          </a:p>
          <a:p>
            <a:pPr eaLnBrk="1" hangingPunct="1">
              <a:lnSpc>
                <a:spcPct val="80000"/>
              </a:lnSpc>
              <a:defRPr/>
            </a:pPr>
            <a:r>
              <a:rPr lang="en-GB" altLang="en-US" sz="2000" b="1" dirty="0">
                <a:solidFill>
                  <a:srgbClr val="008FFA"/>
                </a:solidFill>
              </a:rPr>
              <a:t>Visit to Keith Axon Library</a:t>
            </a:r>
          </a:p>
          <a:p>
            <a:pPr eaLnBrk="1" hangingPunct="1">
              <a:lnSpc>
                <a:spcPct val="80000"/>
              </a:lnSpc>
              <a:defRPr/>
            </a:pPr>
            <a:r>
              <a:rPr lang="en-GB" altLang="en-US" sz="2000" b="1" dirty="0">
                <a:solidFill>
                  <a:srgbClr val="008FFA"/>
                </a:solidFill>
              </a:rPr>
              <a:t>Visit to Redbridge Museum</a:t>
            </a:r>
          </a:p>
          <a:p>
            <a:pPr eaLnBrk="1" hangingPunct="1">
              <a:lnSpc>
                <a:spcPct val="80000"/>
              </a:lnSpc>
              <a:defRPr/>
            </a:pPr>
            <a:r>
              <a:rPr lang="en-GB" altLang="en-US" sz="2000" b="1" dirty="0">
                <a:solidFill>
                  <a:srgbClr val="008FFA"/>
                </a:solidFill>
              </a:rPr>
              <a:t>Leavers’ lunch</a:t>
            </a:r>
          </a:p>
          <a:p>
            <a:pPr marL="0" indent="0" eaLnBrk="1" hangingPunct="1">
              <a:lnSpc>
                <a:spcPct val="80000"/>
              </a:lnSpc>
              <a:buNone/>
              <a:defRPr/>
            </a:pPr>
            <a:endParaRPr lang="en-GB" altLang="en-US" sz="2000" b="1" dirty="0">
              <a:solidFill>
                <a:srgbClr val="008FFA"/>
              </a:solidFill>
            </a:endParaRPr>
          </a:p>
          <a:p>
            <a:pPr marL="0" indent="0" eaLnBrk="1" hangingPunct="1">
              <a:lnSpc>
                <a:spcPct val="80000"/>
              </a:lnSpc>
              <a:buFont typeface="Arial" charset="0"/>
              <a:buNone/>
              <a:defRPr/>
            </a:pPr>
            <a:endParaRPr lang="en-GB" altLang="en-US" sz="2400" b="1" dirty="0">
              <a:solidFill>
                <a:srgbClr val="008FFA"/>
              </a:solidFill>
            </a:endParaRPr>
          </a:p>
          <a:p>
            <a:pPr eaLnBrk="1" hangingPunct="1">
              <a:lnSpc>
                <a:spcPct val="80000"/>
              </a:lnSpc>
              <a:defRPr/>
            </a:pPr>
            <a:endParaRPr lang="en-GB" altLang="en-US" sz="2400" b="1" dirty="0">
              <a:solidFill>
                <a:srgbClr val="008FFA"/>
              </a:solidFill>
            </a:endParaRPr>
          </a:p>
          <a:p>
            <a:pPr eaLnBrk="1" hangingPunct="1">
              <a:lnSpc>
                <a:spcPct val="80000"/>
              </a:lnSpc>
              <a:defRPr/>
            </a:pPr>
            <a:endParaRPr lang="en-GB" altLang="en-US" sz="2400" b="1" dirty="0">
              <a:solidFill>
                <a:srgbClr val="008FFA"/>
              </a:solidFill>
            </a:endParaRPr>
          </a:p>
          <a:p>
            <a:pPr marL="0" indent="0" eaLnBrk="1" hangingPunct="1">
              <a:lnSpc>
                <a:spcPct val="80000"/>
              </a:lnSpc>
              <a:buFont typeface="Arial" charset="0"/>
              <a:buNone/>
              <a:defRPr/>
            </a:pPr>
            <a:endParaRPr lang="en-GB" altLang="en-US" sz="2400" b="1" dirty="0">
              <a:solidFill>
                <a:srgbClr val="008FFA"/>
              </a:solidFill>
            </a:endParaRPr>
          </a:p>
          <a:p>
            <a:pPr eaLnBrk="1" hangingPunct="1">
              <a:lnSpc>
                <a:spcPct val="80000"/>
              </a:lnSpc>
              <a:buFontTx/>
              <a:buNone/>
            </a:pPr>
            <a:endParaRPr lang="en-US" altLang="en-US" sz="2400" b="1" dirty="0">
              <a:solidFill>
                <a:srgbClr val="008FFA"/>
              </a:solidFill>
            </a:endParaRPr>
          </a:p>
        </p:txBody>
      </p:sp>
    </p:spTree>
    <p:extLst>
      <p:ext uri="{BB962C8B-B14F-4D97-AF65-F5344CB8AC3E}">
        <p14:creationId xmlns:p14="http://schemas.microsoft.com/office/powerpoint/2010/main" val="1242540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solidFill>
            <a:srgbClr val="008FFA"/>
          </a:solidFill>
        </p:spPr>
        <p:txBody>
          <a:bodyPr rtlCol="0">
            <a:normAutofit/>
          </a:bodyPr>
          <a:lstStyle/>
          <a:p>
            <a:pPr eaLnBrk="1" fontAlgn="auto" hangingPunct="1">
              <a:spcAft>
                <a:spcPts val="0"/>
              </a:spcAft>
              <a:defRPr/>
            </a:pPr>
            <a:r>
              <a:rPr lang="en-GB" sz="4800" b="1" dirty="0">
                <a:solidFill>
                  <a:schemeClr val="bg1"/>
                </a:solidFill>
                <a:effectLst>
                  <a:outerShdw blurRad="38100" dist="38100" dir="2700000" algn="tl">
                    <a:srgbClr val="000000">
                      <a:alpha val="43137"/>
                    </a:srgbClr>
                  </a:outerShdw>
                </a:effectLst>
              </a:rPr>
              <a:t>Key Dates</a:t>
            </a:r>
            <a:endParaRPr lang="en-US" sz="4800" b="1" dirty="0">
              <a:solidFill>
                <a:schemeClr val="bg1"/>
              </a:solidFill>
              <a:effectLst>
                <a:outerShdw blurRad="38100" dist="38100" dir="2700000" algn="tl">
                  <a:srgbClr val="000000">
                    <a:alpha val="43137"/>
                  </a:srgbClr>
                </a:outerShdw>
              </a:effectLst>
            </a:endParaRPr>
          </a:p>
        </p:txBody>
      </p:sp>
      <p:sp>
        <p:nvSpPr>
          <p:cNvPr id="8195" name="Rectangle 3"/>
          <p:cNvSpPr>
            <a:spLocks noGrp="1" noChangeArrowheads="1"/>
          </p:cNvSpPr>
          <p:nvPr>
            <p:ph sz="half" idx="1"/>
          </p:nvPr>
        </p:nvSpPr>
        <p:spPr>
          <a:xfrm>
            <a:off x="457200" y="1600200"/>
            <a:ext cx="8218488" cy="4525963"/>
          </a:xfrm>
        </p:spPr>
        <p:txBody>
          <a:bodyPr/>
          <a:lstStyle/>
          <a:p>
            <a:pPr marL="0" indent="0" eaLnBrk="1" hangingPunct="1">
              <a:lnSpc>
                <a:spcPct val="80000"/>
              </a:lnSpc>
              <a:buNone/>
              <a:defRPr/>
            </a:pPr>
            <a:endParaRPr lang="en-GB" altLang="en-US" sz="2400" b="1" dirty="0">
              <a:solidFill>
                <a:srgbClr val="008FFA"/>
              </a:solidFill>
            </a:endParaRPr>
          </a:p>
          <a:p>
            <a:pPr eaLnBrk="1" hangingPunct="1">
              <a:lnSpc>
                <a:spcPct val="80000"/>
              </a:lnSpc>
              <a:defRPr/>
            </a:pPr>
            <a:endParaRPr lang="en-GB" altLang="en-US" sz="2400" b="1" dirty="0">
              <a:solidFill>
                <a:srgbClr val="008FFA"/>
              </a:solidFill>
            </a:endParaRPr>
          </a:p>
          <a:p>
            <a:pPr eaLnBrk="1" hangingPunct="1">
              <a:lnSpc>
                <a:spcPct val="80000"/>
              </a:lnSpc>
              <a:defRPr/>
            </a:pPr>
            <a:endParaRPr lang="en-GB" altLang="en-US" sz="2400" b="1" dirty="0">
              <a:solidFill>
                <a:srgbClr val="008FFA"/>
              </a:solidFill>
            </a:endParaRPr>
          </a:p>
          <a:p>
            <a:pPr marL="0" indent="0" eaLnBrk="1" hangingPunct="1">
              <a:lnSpc>
                <a:spcPct val="80000"/>
              </a:lnSpc>
              <a:buNone/>
              <a:defRPr/>
            </a:pPr>
            <a:endParaRPr lang="en-GB" altLang="en-US" sz="2400" b="1" dirty="0">
              <a:solidFill>
                <a:srgbClr val="008FFA"/>
              </a:solidFill>
            </a:endParaRPr>
          </a:p>
          <a:p>
            <a:pPr eaLnBrk="1" hangingPunct="1">
              <a:lnSpc>
                <a:spcPct val="80000"/>
              </a:lnSpc>
              <a:buFontTx/>
              <a:buNone/>
            </a:pPr>
            <a:endParaRPr lang="en-US" altLang="en-US" sz="2400" b="1" dirty="0">
              <a:solidFill>
                <a:srgbClr val="008FFA"/>
              </a:solidFill>
            </a:endParaRPr>
          </a:p>
        </p:txBody>
      </p:sp>
      <p:pic>
        <p:nvPicPr>
          <p:cNvPr id="4101" name="Picture 5" descr="Grove Primary Schhol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0" y="5329238"/>
            <a:ext cx="1150938"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3">
            <a:extLst>
              <a:ext uri="{FF2B5EF4-FFF2-40B4-BE49-F238E27FC236}">
                <a16:creationId xmlns:a16="http://schemas.microsoft.com/office/drawing/2014/main" id="{09B783EE-7658-DD7D-C808-D4C68C541231}"/>
              </a:ext>
            </a:extLst>
          </p:cNvPr>
          <p:cNvSpPr txBox="1">
            <a:spLocks noChangeArrowheads="1"/>
          </p:cNvSpPr>
          <p:nvPr/>
        </p:nvSpPr>
        <p:spPr bwMode="auto">
          <a:xfrm>
            <a:off x="457200" y="1751806"/>
            <a:ext cx="821848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eaLnBrk="1" hangingPunct="1">
              <a:lnSpc>
                <a:spcPct val="80000"/>
              </a:lnSpc>
              <a:buNone/>
              <a:defRPr/>
            </a:pPr>
            <a:endParaRPr lang="en-GB" altLang="en-US" sz="2400" b="1" dirty="0">
              <a:solidFill>
                <a:srgbClr val="008FFA"/>
              </a:solidFill>
              <a:effectLst>
                <a:outerShdw blurRad="38100" dist="38100" dir="2700000" algn="tl">
                  <a:srgbClr val="C0C0C0"/>
                </a:outerShdw>
              </a:effectLst>
              <a:cs typeface="Calibri"/>
            </a:endParaRPr>
          </a:p>
          <a:p>
            <a:pPr>
              <a:lnSpc>
                <a:spcPct val="80000"/>
              </a:lnSpc>
              <a:defRPr/>
            </a:pPr>
            <a:r>
              <a:rPr lang="en-GB" altLang="en-US" sz="2400" b="1" dirty="0">
                <a:solidFill>
                  <a:srgbClr val="008FFA"/>
                </a:solidFill>
                <a:effectLst>
                  <a:outerShdw blurRad="38100" dist="38100" dir="2700000" algn="tl">
                    <a:srgbClr val="C0C0C0"/>
                  </a:outerShdw>
                </a:effectLst>
                <a:cs typeface="Calibri"/>
              </a:rPr>
              <a:t>Year 6 topic assembly – 11</a:t>
            </a:r>
            <a:r>
              <a:rPr lang="en-GB" altLang="en-US" sz="2400" b="1" baseline="30000" dirty="0">
                <a:solidFill>
                  <a:srgbClr val="008FFA"/>
                </a:solidFill>
                <a:effectLst>
                  <a:outerShdw blurRad="38100" dist="38100" dir="2700000" algn="tl">
                    <a:srgbClr val="C0C0C0"/>
                  </a:outerShdw>
                </a:effectLst>
                <a:cs typeface="Calibri"/>
              </a:rPr>
              <a:t>th</a:t>
            </a:r>
            <a:r>
              <a:rPr lang="en-GB" altLang="en-US" sz="2400" b="1" dirty="0">
                <a:solidFill>
                  <a:srgbClr val="008FFA"/>
                </a:solidFill>
                <a:effectLst>
                  <a:outerShdw blurRad="38100" dist="38100" dir="2700000" algn="tl">
                    <a:srgbClr val="C0C0C0"/>
                  </a:outerShdw>
                </a:effectLst>
                <a:cs typeface="Calibri"/>
              </a:rPr>
              <a:t> January 2027</a:t>
            </a:r>
          </a:p>
          <a:p>
            <a:pPr eaLnBrk="1" hangingPunct="1">
              <a:lnSpc>
                <a:spcPct val="80000"/>
              </a:lnSpc>
              <a:defRPr/>
            </a:pPr>
            <a:endParaRPr lang="en-GB" altLang="en-US" sz="2400" b="1" dirty="0">
              <a:solidFill>
                <a:srgbClr val="008FFA"/>
              </a:solidFill>
              <a:effectLst>
                <a:outerShdw blurRad="38100" dist="38100" dir="2700000" algn="tl">
                  <a:srgbClr val="C0C0C0"/>
                </a:outerShdw>
              </a:effectLst>
            </a:endParaRPr>
          </a:p>
          <a:p>
            <a:pPr eaLnBrk="1" hangingPunct="1">
              <a:lnSpc>
                <a:spcPct val="80000"/>
              </a:lnSpc>
              <a:defRPr/>
            </a:pPr>
            <a:r>
              <a:rPr lang="en-GB" altLang="en-US" sz="2400" b="1" dirty="0">
                <a:solidFill>
                  <a:srgbClr val="008FFA"/>
                </a:solidFill>
                <a:effectLst>
                  <a:outerShdw blurRad="38100" dist="38100" dir="2700000" algn="tl">
                    <a:srgbClr val="C0C0C0"/>
                  </a:outerShdw>
                </a:effectLst>
              </a:rPr>
              <a:t>SATs week – week beginning 10</a:t>
            </a:r>
            <a:r>
              <a:rPr lang="en-GB" altLang="en-US" sz="2400" b="1" baseline="30000" dirty="0">
                <a:solidFill>
                  <a:srgbClr val="008FFA"/>
                </a:solidFill>
                <a:effectLst>
                  <a:outerShdw blurRad="38100" dist="38100" dir="2700000" algn="tl">
                    <a:srgbClr val="C0C0C0"/>
                  </a:outerShdw>
                </a:effectLst>
              </a:rPr>
              <a:t>th</a:t>
            </a:r>
            <a:r>
              <a:rPr lang="en-GB" altLang="en-US" sz="2400" b="1" dirty="0">
                <a:solidFill>
                  <a:srgbClr val="008FFA"/>
                </a:solidFill>
                <a:effectLst>
                  <a:outerShdw blurRad="38100" dist="38100" dir="2700000" algn="tl">
                    <a:srgbClr val="C0C0C0"/>
                  </a:outerShdw>
                </a:effectLst>
              </a:rPr>
              <a:t> May 2027</a:t>
            </a:r>
          </a:p>
          <a:p>
            <a:pPr eaLnBrk="1" hangingPunct="1">
              <a:lnSpc>
                <a:spcPct val="80000"/>
              </a:lnSpc>
              <a:defRPr/>
            </a:pPr>
            <a:endParaRPr lang="en-GB" altLang="en-US" sz="2400" b="1" dirty="0">
              <a:solidFill>
                <a:srgbClr val="008FFA"/>
              </a:solidFill>
              <a:effectLst>
                <a:outerShdw blurRad="38100" dist="38100" dir="2700000" algn="tl">
                  <a:srgbClr val="C0C0C0"/>
                </a:outerShdw>
              </a:effectLst>
            </a:endParaRPr>
          </a:p>
          <a:p>
            <a:pPr eaLnBrk="1" hangingPunct="1">
              <a:lnSpc>
                <a:spcPct val="80000"/>
              </a:lnSpc>
              <a:defRPr/>
            </a:pPr>
            <a:r>
              <a:rPr lang="en-GB" altLang="en-US" sz="2400" b="1" dirty="0">
                <a:solidFill>
                  <a:srgbClr val="008FFA"/>
                </a:solidFill>
                <a:effectLst>
                  <a:outerShdw blurRad="38100" dist="38100" dir="2700000" algn="tl">
                    <a:srgbClr val="C0C0C0"/>
                  </a:outerShdw>
                </a:effectLst>
              </a:rPr>
              <a:t>Residential visit – 7</a:t>
            </a:r>
            <a:r>
              <a:rPr lang="en-GB" altLang="en-US" sz="2400" b="1" baseline="30000" dirty="0">
                <a:solidFill>
                  <a:srgbClr val="008FFA"/>
                </a:solidFill>
                <a:effectLst>
                  <a:outerShdw blurRad="38100" dist="38100" dir="2700000" algn="tl">
                    <a:srgbClr val="C0C0C0"/>
                  </a:outerShdw>
                </a:effectLst>
              </a:rPr>
              <a:t>th</a:t>
            </a:r>
            <a:r>
              <a:rPr lang="en-GB" altLang="en-US" sz="2400" b="1" dirty="0">
                <a:solidFill>
                  <a:srgbClr val="008FFA"/>
                </a:solidFill>
                <a:effectLst>
                  <a:outerShdw blurRad="38100" dist="38100" dir="2700000" algn="tl">
                    <a:srgbClr val="C0C0C0"/>
                  </a:outerShdw>
                </a:effectLst>
              </a:rPr>
              <a:t>-9</a:t>
            </a:r>
            <a:r>
              <a:rPr lang="en-GB" altLang="en-US" sz="2400" b="1" baseline="30000" dirty="0">
                <a:solidFill>
                  <a:srgbClr val="008FFA"/>
                </a:solidFill>
                <a:effectLst>
                  <a:outerShdw blurRad="38100" dist="38100" dir="2700000" algn="tl">
                    <a:srgbClr val="C0C0C0"/>
                  </a:outerShdw>
                </a:effectLst>
              </a:rPr>
              <a:t>th</a:t>
            </a:r>
            <a:r>
              <a:rPr lang="en-GB" altLang="en-US" sz="2400" b="1" dirty="0">
                <a:solidFill>
                  <a:srgbClr val="008FFA"/>
                </a:solidFill>
                <a:effectLst>
                  <a:outerShdw blurRad="38100" dist="38100" dir="2700000" algn="tl">
                    <a:srgbClr val="C0C0C0"/>
                  </a:outerShdw>
                </a:effectLst>
              </a:rPr>
              <a:t> July 2027</a:t>
            </a:r>
          </a:p>
          <a:p>
            <a:pPr marL="0" indent="0" eaLnBrk="1" hangingPunct="1">
              <a:lnSpc>
                <a:spcPct val="80000"/>
              </a:lnSpc>
              <a:buNone/>
              <a:defRPr/>
            </a:pPr>
            <a:endParaRPr lang="en-GB" altLang="en-US" sz="2400" b="1" dirty="0">
              <a:solidFill>
                <a:srgbClr val="008FFA"/>
              </a:solidFill>
              <a:effectLst>
                <a:outerShdw blurRad="38100" dist="38100" dir="2700000" algn="tl">
                  <a:srgbClr val="C0C0C0"/>
                </a:outerShdw>
              </a:effectLst>
            </a:endParaRPr>
          </a:p>
          <a:p>
            <a:pPr eaLnBrk="1" hangingPunct="1">
              <a:lnSpc>
                <a:spcPct val="80000"/>
              </a:lnSpc>
              <a:defRPr/>
            </a:pPr>
            <a:r>
              <a:rPr lang="en-GB" altLang="en-US" sz="2400" b="1" dirty="0">
                <a:solidFill>
                  <a:srgbClr val="008FFA"/>
                </a:solidFill>
                <a:effectLst>
                  <a:outerShdw blurRad="38100" dist="38100" dir="2700000" algn="tl">
                    <a:srgbClr val="C0C0C0"/>
                  </a:outerShdw>
                </a:effectLst>
              </a:rPr>
              <a:t>Leavers’ Concert – 20</a:t>
            </a:r>
            <a:r>
              <a:rPr lang="en-GB" altLang="en-US" sz="2400" b="1" baseline="30000" dirty="0">
                <a:solidFill>
                  <a:srgbClr val="008FFA"/>
                </a:solidFill>
                <a:effectLst>
                  <a:outerShdw blurRad="38100" dist="38100" dir="2700000" algn="tl">
                    <a:srgbClr val="C0C0C0"/>
                  </a:outerShdw>
                </a:effectLst>
              </a:rPr>
              <a:t>th</a:t>
            </a:r>
            <a:r>
              <a:rPr lang="en-GB" altLang="en-US" sz="2400" b="1" dirty="0">
                <a:solidFill>
                  <a:srgbClr val="008FFA"/>
                </a:solidFill>
                <a:effectLst>
                  <a:outerShdw blurRad="38100" dist="38100" dir="2700000" algn="tl">
                    <a:srgbClr val="C0C0C0"/>
                  </a:outerShdw>
                </a:effectLst>
              </a:rPr>
              <a:t> July 2027</a:t>
            </a:r>
          </a:p>
          <a:p>
            <a:pPr eaLnBrk="1" hangingPunct="1">
              <a:lnSpc>
                <a:spcPct val="80000"/>
              </a:lnSpc>
              <a:buFontTx/>
              <a:buNone/>
              <a:defRPr/>
            </a:pPr>
            <a:endParaRPr lang="en-GB" altLang="en-US" sz="2400" b="1" dirty="0">
              <a:solidFill>
                <a:srgbClr val="008FFA"/>
              </a:solidFill>
            </a:endParaRPr>
          </a:p>
          <a:p>
            <a:pPr marL="0" indent="0" eaLnBrk="1" hangingPunct="1">
              <a:lnSpc>
                <a:spcPct val="80000"/>
              </a:lnSpc>
              <a:buNone/>
              <a:defRPr/>
            </a:pPr>
            <a:endParaRPr lang="en-GB" altLang="en-US" sz="2000" b="1" dirty="0">
              <a:solidFill>
                <a:srgbClr val="008FFA"/>
              </a:solidFill>
            </a:endParaRPr>
          </a:p>
          <a:p>
            <a:pPr marL="0" indent="0" eaLnBrk="1" hangingPunct="1">
              <a:lnSpc>
                <a:spcPct val="80000"/>
              </a:lnSpc>
              <a:buFont typeface="Arial" charset="0"/>
              <a:buNone/>
              <a:defRPr/>
            </a:pPr>
            <a:endParaRPr lang="en-GB" altLang="en-US" sz="2400" b="1" dirty="0">
              <a:solidFill>
                <a:srgbClr val="008FFA"/>
              </a:solidFill>
            </a:endParaRPr>
          </a:p>
          <a:p>
            <a:pPr eaLnBrk="1" hangingPunct="1">
              <a:lnSpc>
                <a:spcPct val="80000"/>
              </a:lnSpc>
              <a:defRPr/>
            </a:pPr>
            <a:endParaRPr lang="en-GB" altLang="en-US" sz="2400" b="1" dirty="0">
              <a:solidFill>
                <a:srgbClr val="008FFA"/>
              </a:solidFill>
            </a:endParaRPr>
          </a:p>
          <a:p>
            <a:pPr eaLnBrk="1" hangingPunct="1">
              <a:lnSpc>
                <a:spcPct val="80000"/>
              </a:lnSpc>
              <a:defRPr/>
            </a:pPr>
            <a:endParaRPr lang="en-GB" altLang="en-US" sz="2400" b="1" dirty="0">
              <a:solidFill>
                <a:srgbClr val="008FFA"/>
              </a:solidFill>
            </a:endParaRPr>
          </a:p>
          <a:p>
            <a:pPr marL="0" indent="0" eaLnBrk="1" hangingPunct="1">
              <a:lnSpc>
                <a:spcPct val="80000"/>
              </a:lnSpc>
              <a:buFont typeface="Arial" charset="0"/>
              <a:buNone/>
              <a:defRPr/>
            </a:pPr>
            <a:endParaRPr lang="en-GB" altLang="en-US" sz="2400" b="1" dirty="0">
              <a:solidFill>
                <a:srgbClr val="008FFA"/>
              </a:solidFill>
            </a:endParaRPr>
          </a:p>
          <a:p>
            <a:pPr eaLnBrk="1" hangingPunct="1">
              <a:lnSpc>
                <a:spcPct val="80000"/>
              </a:lnSpc>
              <a:buFontTx/>
              <a:buNone/>
            </a:pPr>
            <a:endParaRPr lang="en-US" altLang="en-US" sz="2400" b="1" dirty="0">
              <a:solidFill>
                <a:srgbClr val="008FFA"/>
              </a:solidFill>
            </a:endParaRPr>
          </a:p>
        </p:txBody>
      </p:sp>
    </p:spTree>
    <p:extLst>
      <p:ext uri="{BB962C8B-B14F-4D97-AF65-F5344CB8AC3E}">
        <p14:creationId xmlns:p14="http://schemas.microsoft.com/office/powerpoint/2010/main" val="1021612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250825" y="1700808"/>
            <a:ext cx="8569325" cy="4824536"/>
          </a:xfrm>
        </p:spPr>
        <p:txBody>
          <a:bodyPr/>
          <a:lstStyle/>
          <a:p>
            <a:pPr eaLnBrk="1" hangingPunct="1">
              <a:lnSpc>
                <a:spcPct val="80000"/>
              </a:lnSpc>
              <a:spcBef>
                <a:spcPts val="775"/>
              </a:spcBef>
            </a:pPr>
            <a:r>
              <a:rPr lang="en-GB" altLang="en-US" sz="1800" b="1" dirty="0">
                <a:solidFill>
                  <a:srgbClr val="008FFA"/>
                </a:solidFill>
              </a:rPr>
              <a:t>Year 6 children have diaries, which they record their homework in, to support the transition to secondary school.</a:t>
            </a:r>
          </a:p>
          <a:p>
            <a:pPr eaLnBrk="1" hangingPunct="1">
              <a:lnSpc>
                <a:spcPct val="80000"/>
              </a:lnSpc>
              <a:spcBef>
                <a:spcPts val="775"/>
              </a:spcBef>
            </a:pPr>
            <a:r>
              <a:rPr lang="en-GB" altLang="en-US" sz="1800" b="1" dirty="0">
                <a:solidFill>
                  <a:srgbClr val="008FFA"/>
                </a:solidFill>
              </a:rPr>
              <a:t>Maths homework is handed out/uploaded on a Wednesday and is due in the following Monday.</a:t>
            </a:r>
          </a:p>
          <a:p>
            <a:pPr eaLnBrk="1" hangingPunct="1">
              <a:lnSpc>
                <a:spcPct val="80000"/>
              </a:lnSpc>
              <a:spcBef>
                <a:spcPts val="775"/>
              </a:spcBef>
            </a:pPr>
            <a:r>
              <a:rPr lang="en-GB" altLang="en-US" sz="1800" b="1" dirty="0">
                <a:solidFill>
                  <a:srgbClr val="008FFA"/>
                </a:solidFill>
              </a:rPr>
              <a:t>English homework is handed out/uploaded on a Friday and is due the following Wednesday.</a:t>
            </a:r>
          </a:p>
          <a:p>
            <a:pPr eaLnBrk="1" hangingPunct="1">
              <a:lnSpc>
                <a:spcPct val="80000"/>
              </a:lnSpc>
              <a:spcBef>
                <a:spcPts val="775"/>
              </a:spcBef>
            </a:pPr>
            <a:r>
              <a:rPr lang="en-GB" altLang="en-US" sz="1800" b="1" dirty="0">
                <a:solidFill>
                  <a:srgbClr val="008FFA"/>
                </a:solidFill>
              </a:rPr>
              <a:t>Spellings are handed out/uploaded on a Friday and spelling books are checked the following Friday.</a:t>
            </a:r>
          </a:p>
          <a:p>
            <a:pPr eaLnBrk="1" hangingPunct="1">
              <a:lnSpc>
                <a:spcPct val="80000"/>
              </a:lnSpc>
              <a:spcBef>
                <a:spcPts val="775"/>
              </a:spcBef>
            </a:pPr>
            <a:r>
              <a:rPr lang="en-GB" altLang="en-US" sz="1800" b="1" dirty="0">
                <a:solidFill>
                  <a:srgbClr val="008FFA"/>
                </a:solidFill>
              </a:rPr>
              <a:t>Homework will increase over the course of the year, so we encourage children to complete their homework tasks as and when they receive it rather than leaving it to the last minute.  This will also give children the opportunity to ask their teacher for help should they need it.</a:t>
            </a:r>
          </a:p>
          <a:p>
            <a:pPr eaLnBrk="1" hangingPunct="1">
              <a:lnSpc>
                <a:spcPct val="80000"/>
              </a:lnSpc>
              <a:spcBef>
                <a:spcPts val="775"/>
              </a:spcBef>
            </a:pPr>
            <a:r>
              <a:rPr lang="en-GB" altLang="en-US" sz="1800" b="1" dirty="0">
                <a:solidFill>
                  <a:srgbClr val="008FFA"/>
                </a:solidFill>
              </a:rPr>
              <a:t>In the spring term, children will receive Spelling, Punctuation and Grammar homework.  This will be given on Monday and be due on Thursday.  Some children will receive booster homework.</a:t>
            </a:r>
          </a:p>
          <a:p>
            <a:pPr eaLnBrk="1" hangingPunct="1">
              <a:lnSpc>
                <a:spcPct val="80000"/>
              </a:lnSpc>
              <a:spcBef>
                <a:spcPts val="775"/>
              </a:spcBef>
            </a:pPr>
            <a:r>
              <a:rPr lang="en-GB" altLang="en-US" sz="1800" b="1" dirty="0">
                <a:solidFill>
                  <a:srgbClr val="008FFA"/>
                </a:solidFill>
              </a:rPr>
              <a:t>Children must read at home at least 5 times a week at length (a couple of chapters or 20-30 minutes) each time they read.  This will be checked on Friday.  Children must write a comment in their reading record to acknowledge they have done this, a signature from home is not necessary in year 6. </a:t>
            </a:r>
          </a:p>
          <a:p>
            <a:pPr eaLnBrk="1" hangingPunct="1">
              <a:lnSpc>
                <a:spcPct val="80000"/>
              </a:lnSpc>
              <a:spcBef>
                <a:spcPts val="775"/>
              </a:spcBef>
            </a:pPr>
            <a:endParaRPr lang="en-GB" altLang="en-US" sz="2400" b="1" dirty="0">
              <a:solidFill>
                <a:srgbClr val="008FFA"/>
              </a:solidFill>
            </a:endParaRPr>
          </a:p>
        </p:txBody>
      </p:sp>
      <p:sp>
        <p:nvSpPr>
          <p:cNvPr id="6" name="Title 6"/>
          <p:cNvSpPr>
            <a:spLocks noGrp="1"/>
          </p:cNvSpPr>
          <p:nvPr>
            <p:ph type="title"/>
          </p:nvPr>
        </p:nvSpPr>
        <p:spPr>
          <a:solidFill>
            <a:srgbClr val="008FFA"/>
          </a:solidFill>
        </p:spPr>
        <p:txBody>
          <a:bodyPr>
            <a:normAutofit/>
          </a:bodyPr>
          <a:lstStyle/>
          <a:p>
            <a:pPr eaLnBrk="1" hangingPunct="1">
              <a:defRPr/>
            </a:pPr>
            <a:r>
              <a:rPr lang="en-GB" altLang="en-US" sz="4000" b="1" dirty="0">
                <a:solidFill>
                  <a:schemeClr val="bg1"/>
                </a:solidFill>
                <a:effectLst>
                  <a:outerShdw blurRad="38100" dist="38100" dir="2700000" algn="tl">
                    <a:srgbClr val="000000"/>
                  </a:outerShdw>
                </a:effectLst>
              </a:rPr>
              <a:t>Homework</a:t>
            </a:r>
          </a:p>
        </p:txBody>
      </p:sp>
    </p:spTree>
    <p:extLst>
      <p:ext uri="{BB962C8B-B14F-4D97-AF65-F5344CB8AC3E}">
        <p14:creationId xmlns:p14="http://schemas.microsoft.com/office/powerpoint/2010/main" val="152870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457200" y="1760538"/>
            <a:ext cx="8229600" cy="4525962"/>
          </a:xfrm>
        </p:spPr>
        <p:txBody>
          <a:bodyPr/>
          <a:lstStyle/>
          <a:p>
            <a:pPr marL="719138" indent="-539750" fontAlgn="auto">
              <a:spcAft>
                <a:spcPts val="0"/>
              </a:spcAft>
              <a:buFont typeface="Wingdings" panose="05000000000000000000" pitchFamily="2" charset="2"/>
              <a:buChar char="v"/>
              <a:defRPr/>
            </a:pPr>
            <a:r>
              <a:rPr lang="en-GB" altLang="en-US" sz="2200" b="1" dirty="0">
                <a:solidFill>
                  <a:srgbClr val="008FFA"/>
                </a:solidFill>
                <a:latin typeface="Calibri" panose="020F0502020204030204" pitchFamily="34" charset="0"/>
              </a:rPr>
              <a:t>If you have any questions or concerns, please email the school office or call to make a telephone appointment.</a:t>
            </a:r>
          </a:p>
          <a:p>
            <a:pPr marL="179388" indent="0" fontAlgn="auto">
              <a:spcAft>
                <a:spcPts val="0"/>
              </a:spcAft>
              <a:buNone/>
              <a:defRPr/>
            </a:pPr>
            <a:endParaRPr lang="en-GB" altLang="en-US" sz="2200" b="1" dirty="0">
              <a:solidFill>
                <a:srgbClr val="008FFA"/>
              </a:solidFill>
              <a:latin typeface="Calibri" panose="020F0502020204030204" pitchFamily="34" charset="0"/>
            </a:endParaRPr>
          </a:p>
          <a:p>
            <a:pPr marL="719138" indent="-539750" fontAlgn="auto">
              <a:spcAft>
                <a:spcPts val="0"/>
              </a:spcAft>
              <a:buFont typeface="Wingdings" panose="05000000000000000000" pitchFamily="2" charset="2"/>
              <a:buChar char="v"/>
              <a:defRPr/>
            </a:pPr>
            <a:r>
              <a:rPr lang="en-GB" altLang="en-US" sz="2200" b="1" dirty="0">
                <a:solidFill>
                  <a:srgbClr val="008FFA"/>
                </a:solidFill>
                <a:latin typeface="Calibri" panose="020F0502020204030204" pitchFamily="34" charset="0"/>
              </a:rPr>
              <a:t>Please ensure that you let the office know of any changes to your contact details. It is important that we have current details in case of an emergency. </a:t>
            </a:r>
          </a:p>
          <a:p>
            <a:pPr algn="ctr" eaLnBrk="1" hangingPunct="1">
              <a:buFont typeface="Wingdings" charset="2"/>
              <a:buNone/>
            </a:pPr>
            <a:endParaRPr lang="en-US" altLang="en-US" b="1" dirty="0">
              <a:solidFill>
                <a:srgbClr val="008FFA"/>
              </a:solidFill>
            </a:endParaRPr>
          </a:p>
        </p:txBody>
      </p:sp>
      <p:pic>
        <p:nvPicPr>
          <p:cNvPr id="11267" name="Picture 4" descr="Grove Primary Schhol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0" y="5472113"/>
            <a:ext cx="1150938"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solidFill>
            <a:srgbClr val="008FFA"/>
          </a:solidFill>
        </p:spPr>
        <p:txBody>
          <a:bodyPr rtlCol="0">
            <a:normAutofit/>
          </a:bodyPr>
          <a:lstStyle/>
          <a:p>
            <a:pPr eaLnBrk="1" fontAlgn="auto" hangingPunct="1">
              <a:spcAft>
                <a:spcPts val="0"/>
              </a:spcAft>
              <a:defRPr/>
            </a:pPr>
            <a:r>
              <a:rPr lang="en-GB" b="1" dirty="0">
                <a:solidFill>
                  <a:schemeClr val="bg1"/>
                </a:solidFill>
                <a:effectLst>
                  <a:outerShdw blurRad="38100" dist="38100" dir="2700000" algn="tl">
                    <a:srgbClr val="000000">
                      <a:alpha val="43137"/>
                    </a:srgbClr>
                  </a:outerShdw>
                </a:effectLst>
              </a:rPr>
              <a:t>Communication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linds(horizontal)">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blinds(horizontal)">
                                      <p:cBhvr>
                                        <p:cTn id="12" dur="500"/>
                                        <p:tgtEl>
                                          <p:spTgt spid="10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2">
      <a:dk1>
        <a:sysClr val="windowText" lastClr="000000"/>
      </a:dk1>
      <a:lt1>
        <a:srgbClr val="FFFFFF"/>
      </a:lt1>
      <a:dk2>
        <a:srgbClr val="7F7F7F"/>
      </a:dk2>
      <a:lt2>
        <a:srgbClr val="D8D8D8"/>
      </a:lt2>
      <a:accent1>
        <a:srgbClr val="000000"/>
      </a:accent1>
      <a:accent2>
        <a:srgbClr val="A5A5A5"/>
      </a:accent2>
      <a:accent3>
        <a:srgbClr val="3F3F3F"/>
      </a:accent3>
      <a:accent4>
        <a:srgbClr val="7F7F7F"/>
      </a:accent4>
      <a:accent5>
        <a:srgbClr val="FFFFFF"/>
      </a:accent5>
      <a:accent6>
        <a:srgbClr val="FF0000"/>
      </a:accent6>
      <a:hlink>
        <a:srgbClr val="C00000"/>
      </a:hlink>
      <a:folHlink>
        <a:srgbClr val="26262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7736493-5cda-4e54-999b-41e068d03eb4" xsi:nil="true"/>
    <lcf76f155ced4ddcb4097134ff3c332f xmlns="824645f5-78e4-45e2-b1ba-6e25282f846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5327CD1C695974D8FEBE8E5DD7DD8DB" ma:contentTypeVersion="12" ma:contentTypeDescription="Create a new document." ma:contentTypeScope="" ma:versionID="812d3f38318915de66f35d2ee06f748f">
  <xsd:schema xmlns:xsd="http://www.w3.org/2001/XMLSchema" xmlns:xs="http://www.w3.org/2001/XMLSchema" xmlns:p="http://schemas.microsoft.com/office/2006/metadata/properties" xmlns:ns2="824645f5-78e4-45e2-b1ba-6e25282f846f" xmlns:ns3="07736493-5cda-4e54-999b-41e068d03eb4" targetNamespace="http://schemas.microsoft.com/office/2006/metadata/properties" ma:root="true" ma:fieldsID="56353e658c14df4691bfbfd8cf1a56b9" ns2:_="" ns3:_="">
    <xsd:import namespace="824645f5-78e4-45e2-b1ba-6e25282f846f"/>
    <xsd:import namespace="07736493-5cda-4e54-999b-41e068d03eb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4645f5-78e4-45e2-b1ba-6e25282f8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bc285a-cb7b-4efa-ad50-f8689e2af0a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7736493-5cda-4e54-999b-41e068d03eb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0497310-07d6-4cc6-843f-0a4c4a52b16b}" ma:internalName="TaxCatchAll" ma:showField="CatchAllData" ma:web="07736493-5cda-4e54-999b-41e068d03e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235E92-DE5D-417E-96B1-0C0A03803C4D}">
  <ds:schemaRefs>
    <ds:schemaRef ds:uri="http://schemas.microsoft.com/office/2006/documentManagement/types"/>
    <ds:schemaRef ds:uri="http://schemas.microsoft.com/office/2006/metadata/properties"/>
    <ds:schemaRef ds:uri="1f2bd11c-4db0-4610-b441-7c46f8cd9d7d"/>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 ds:uri="http://purl.org/dc/elements/1.1/"/>
    <ds:schemaRef ds:uri="5cdb7fe5-0410-4048-aa13-17520de092f5"/>
    <ds:schemaRef ds:uri="e8546201-892e-4c2e-8df8-370740ca08a3"/>
    <ds:schemaRef ds:uri="1fe49736-771f-48f0-b9ed-ecf6cf03a5cc"/>
    <ds:schemaRef ds:uri="f18e49cf-5e07-4a8d-8282-a755e37fdf76"/>
    <ds:schemaRef ds:uri="332ba95e-ea03-4720-9cdf-ad54463dd1ca"/>
    <ds:schemaRef ds:uri="359b6b4c-0abf-443f-9c55-5ce90c386f2e"/>
    <ds:schemaRef ds:uri="f327b352-3071-4bbb-9cdd-2e6ce0ff97ed"/>
    <ds:schemaRef ds:uri="07736493-5cda-4e54-999b-41e068d03eb4"/>
    <ds:schemaRef ds:uri="824645f5-78e4-45e2-b1ba-6e25282f846f"/>
  </ds:schemaRefs>
</ds:datastoreItem>
</file>

<file path=customXml/itemProps2.xml><?xml version="1.0" encoding="utf-8"?>
<ds:datastoreItem xmlns:ds="http://schemas.openxmlformats.org/officeDocument/2006/customXml" ds:itemID="{833A9CB2-DD2E-40B8-935F-E7F9E6B071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4645f5-78e4-45e2-b1ba-6e25282f846f"/>
    <ds:schemaRef ds:uri="07736493-5cda-4e54-999b-41e068d03e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25611B-80B3-49A0-9F8F-05AD59A8B3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1270</TotalTime>
  <Words>442</Words>
  <Application>Microsoft Office PowerPoint</Application>
  <PresentationFormat>On-screen Show (4:3)</PresentationFormat>
  <Paragraphs>81</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Tahoma</vt:lpstr>
      <vt:lpstr>Wingdings</vt:lpstr>
      <vt:lpstr>Office Theme</vt:lpstr>
      <vt:lpstr>Grove Primary School</vt:lpstr>
      <vt:lpstr>Year 6 Teachers</vt:lpstr>
      <vt:lpstr>Year 6 Classroom</vt:lpstr>
      <vt:lpstr>Year 6 Curriculum</vt:lpstr>
      <vt:lpstr>Year 6 Trips and Visitors</vt:lpstr>
      <vt:lpstr>Key Dates</vt:lpstr>
      <vt:lpstr>Homework</vt:lpstr>
      <vt:lpstr>Communication</vt:lpstr>
    </vt:vector>
  </TitlesOfParts>
  <Company>Grove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Grove Primary School</dc:title>
  <dc:creator>Grove</dc:creator>
  <cp:lastModifiedBy>Miss Choksi</cp:lastModifiedBy>
  <cp:revision>92</cp:revision>
  <dcterms:created xsi:type="dcterms:W3CDTF">2007-09-23T14:32:09Z</dcterms:created>
  <dcterms:modified xsi:type="dcterms:W3CDTF">2026-09-25T11:57:48Z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0x01010065327CD1C695974D8FEBE8E5DD7DD8DB</vt:lpwstr>
  </property>
  <property fmtid="{D5CDD505-2E9C-101B-9397-08002B2CF9AE}" pid="3" name="Order">
    <vt:r8>6293600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MediaServiceImageTags">
    <vt:lpwstr/>
  </property>
  <property fmtid="{D5CDD505-2E9C-101B-9397-08002B2CF9AE}" pid="9" name="_SourceUrl">
    <vt:lpwstr/>
  </property>
  <property fmtid="{D5CDD505-2E9C-101B-9397-08002B2CF9AE}" pid="10" name="_SharedFileIndex">
    <vt:lpwstr/>
  </property>
  <property fmtid="{D5CDD505-2E9C-101B-9397-08002B2CF9AE}" pid="11" name="_ExtendedDescription">
    <vt:lpwstr/>
  </property>
  <property fmtid="{D5CDD505-2E9C-101B-9397-08002B2CF9AE}" pid="12" name="TriggerFlowInfo">
    <vt:lpwstr/>
  </property>
</Properties>
</file>